
<file path=[Content_Types].xml><?xml version="1.0" encoding="utf-8"?>
<Types xmlns="http://schemas.openxmlformats.org/package/2006/content-types">
  <Default Extension="jpeg" ContentType="image/jpeg"/>
  <Default Extension="rels" ContentType="application/vnd.openxmlformats-package.relationships+xml"/>
  <Default Extension="png" ContentType="image/png"/>
  <Override PartName="/customXml/item1.xml" ContentType="application/xml"/>
  <Override PartName="/customXml/item2.xml" ContentType="application/xml"/>
  <Override PartName="/customXml/item3.xml" ContentType="applicatio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app.xml" ContentType="application/vnd.openxmlformats-officedocument.extended-properties+xml"/>
  <Override PartName="/docProps/core.xml" ContentType="application/vnd.openxmlformats-package.core-properties+xml"/>
  <Override PartName="/ppt/changesInfos/changesInfo1.xml" ContentType="application/vnd.ms-powerpoint.changesinfo+xml"/>
  <Override PartName="/ppt/commentAuthors.xml" ContentType="application/vnd.openxmlformats-officedocument.presentationml.commentAuthors+xml"/>
  <Override PartName="/ppt/diagrams/colors1.xml" ContentType="application/vnd.openxmlformats-officedocument.drawingml.diagramColors+xml"/>
  <Override PartName="/ppt/diagrams/colors2.xml" ContentType="application/vnd.openxmlformats-officedocument.drawingml.diagramColors+xml"/>
  <Override PartName="/ppt/diagrams/colors3.xml" ContentType="application/vnd.openxmlformats-officedocument.drawingml.diagramColors+xml"/>
  <Override PartName="/ppt/diagrams/colors4.xml" ContentType="application/vnd.openxmlformats-officedocument.drawingml.diagramColors+xml"/>
  <Override PartName="/ppt/diagrams/colors5.xml" ContentType="application/vnd.openxmlformats-officedocument.drawingml.diagramColors+xml"/>
  <Override PartName="/ppt/diagrams/colors6.xml" ContentType="application/vnd.openxmlformats-officedocument.drawingml.diagramColors+xml"/>
  <Override PartName="/ppt/diagrams/colors7.xml" ContentType="application/vnd.openxmlformats-officedocument.drawingml.diagramColors+xml"/>
  <Override PartName="/ppt/diagrams/data1.xml" ContentType="application/vnd.openxmlformats-officedocument.drawingml.diagramData+xml"/>
  <Override PartName="/ppt/diagrams/data2.xml" ContentType="application/vnd.openxmlformats-officedocument.drawingml.diagramData+xml"/>
  <Override PartName="/ppt/diagrams/data3.xml" ContentType="application/vnd.openxmlformats-officedocument.drawingml.diagramData+xml"/>
  <Override PartName="/ppt/diagrams/data4.xml" ContentType="application/vnd.openxmlformats-officedocument.drawingml.diagramData+xml"/>
  <Override PartName="/ppt/diagrams/data5.xml" ContentType="application/vnd.openxmlformats-officedocument.drawingml.diagramData+xml"/>
  <Override PartName="/ppt/diagrams/data6.xml" ContentType="application/vnd.openxmlformats-officedocument.drawingml.diagramData+xml"/>
  <Override PartName="/ppt/diagrams/data7.xml" ContentType="application/vnd.openxmlformats-officedocument.drawingml.diagramData+xml"/>
  <Override PartName="/ppt/diagrams/drawing1.xml" ContentType="application/vnd.ms-office.drawingml.diagramDrawing+xml"/>
  <Override PartName="/ppt/diagrams/drawing2.xml" ContentType="application/vnd.ms-office.drawingml.diagramDrawing+xml"/>
  <Override PartName="/ppt/diagrams/drawing3.xml" ContentType="application/vnd.ms-office.drawingml.diagramDrawing+xml"/>
  <Override PartName="/ppt/diagrams/drawing4.xml" ContentType="application/vnd.ms-office.drawingml.diagramDrawing+xml"/>
  <Override PartName="/ppt/diagrams/drawing5.xml" ContentType="application/vnd.ms-office.drawingml.diagramDrawing+xml"/>
  <Override PartName="/ppt/diagrams/drawing6.xml" ContentType="application/vnd.ms-office.drawingml.diagramDrawing+xml"/>
  <Override PartName="/ppt/diagrams/drawing7.xml" ContentType="application/vnd.ms-office.drawingml.diagramDrawing+xml"/>
  <Override PartName="/ppt/diagrams/layout1.xml" ContentType="application/vnd.openxmlformats-officedocument.drawingml.diagramLayout+xml"/>
  <Override PartName="/ppt/diagrams/layout2.xml" ContentType="application/vnd.openxmlformats-officedocument.drawingml.diagramLayout+xml"/>
  <Override PartName="/ppt/diagrams/layout3.xml" ContentType="application/vnd.openxmlformats-officedocument.drawingml.diagramLayout+xml"/>
  <Override PartName="/ppt/diagrams/layout4.xml" ContentType="application/vnd.openxmlformats-officedocument.drawingml.diagramLayout+xml"/>
  <Override PartName="/ppt/diagrams/layout5.xml" ContentType="application/vnd.openxmlformats-officedocument.drawingml.diagramLayout+xml"/>
  <Override PartName="/ppt/diagrams/layout6.xml" ContentType="application/vnd.openxmlformats-officedocument.drawingml.diagramLayout+xml"/>
  <Override PartName="/ppt/diagrams/layout7.xml" ContentType="application/vnd.openxmlformats-officedocument.drawingml.diagramLayout+xml"/>
  <Override PartName="/ppt/diagrams/quickStyle1.xml" ContentType="application/vnd.openxmlformats-officedocument.drawingml.diagramStyle+xml"/>
  <Override PartName="/ppt/diagrams/quickStyle2.xml" ContentType="application/vnd.openxmlformats-officedocument.drawingml.diagramStyle+xml"/>
  <Override PartName="/ppt/diagrams/quickStyle3.xml" ContentType="application/vnd.openxmlformats-officedocument.drawingml.diagramStyle+xml"/>
  <Override PartName="/ppt/diagrams/quickStyle4.xml" ContentType="application/vnd.openxmlformats-officedocument.drawingml.diagramStyle+xml"/>
  <Override PartName="/ppt/diagrams/quickStyle5.xml" ContentType="application/vnd.openxmlformats-officedocument.drawingml.diagramStyle+xml"/>
  <Override PartName="/ppt/diagrams/quickStyle6.xml" ContentType="application/vnd.openxmlformats-officedocument.drawingml.diagramStyle+xml"/>
  <Override PartName="/ppt/diagrams/quickStyle7.xml" ContentType="application/vnd.openxmlformats-officedocument.drawingml.diagramStyle+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revisionInfo.xml" ContentType="application/vnd.ms-powerpoint.revisioninfo+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theme/theme8.xml" ContentType="application/vnd.openxmlformats-officedocument.theme+xml"/>
  <Override PartName="/ppt/theme/theme9.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s>
</file>

<file path=ppt/presentation.xml><?xml version="1.0" encoding="utf-8"?>
<!--Generated by Aspose.Slides for .NET 8.4.2.0-->
<p:presentation xmlns:a="http://schemas.openxmlformats.org/drawingml/2006/main" xmlns:r="http://schemas.openxmlformats.org/officeDocument/2006/relationships" xmlns:p="http://schemas.openxmlformats.org/presentationml/2006/main" saveSubsetFonts="1" autoCompressPictures="0">
  <p:sldMasterIdLst>
    <p:sldMasterId r:id="rId4" id="2147483766"/>
    <p:sldMasterId r:id="rId5" id="2147483768"/>
    <p:sldMasterId r:id="rId6" id="2147483771"/>
    <p:sldMasterId r:id="rId7" id="2147483770"/>
    <p:sldMasterId r:id="rId8" id="2147483683"/>
    <p:sldMasterId r:id="rId9" id="2147483780"/>
    <p:sldMasterId r:id="rId10" id="2147483769"/>
  </p:sldMasterIdLst>
  <p:notesMasterIdLst>
    <p:notesMasterId r:id="rId38"/>
  </p:notesMasterIdLst>
  <p:handoutMasterIdLst>
    <p:handoutMasterId r:id="rId39"/>
  </p:handoutMasterIdLst>
  <p:sldIdLst>
    <p:sldId r:id="rId11" id="256"/>
    <p:sldId r:id="rId12" id="257"/>
    <p:sldId r:id="rId13" id="258"/>
    <p:sldId r:id="rId14" id="350"/>
    <p:sldId r:id="rId15" id="288"/>
    <p:sldId r:id="rId16" id="275"/>
    <p:sldId r:id="rId17" id="276"/>
    <p:sldId r:id="rId18" id="351"/>
    <p:sldId r:id="rId19" id="279"/>
    <p:sldId r:id="rId20" id="521"/>
    <p:sldId r:id="rId21" id="522"/>
    <p:sldId r:id="rId22" id="523"/>
    <p:sldId r:id="rId23" id="357"/>
    <p:sldId r:id="rId24" id="304"/>
    <p:sldId r:id="rId25" id="524"/>
    <p:sldId r:id="rId26" id="356"/>
    <p:sldId r:id="rId27" id="313"/>
    <p:sldId r:id="rId28" id="525"/>
    <p:sldId r:id="rId29" id="277"/>
    <p:sldId r:id="rId30" id="316"/>
    <p:sldId r:id="rId31" id="317"/>
    <p:sldId r:id="rId32" id="528"/>
    <p:sldId r:id="rId33" id="527"/>
    <p:sldId r:id="rId34" id="311"/>
    <p:sldId r:id="rId35" id="526"/>
    <p:sldId r:id="rId36" id="273"/>
    <p:sldId r:id="rId37" id="274"/>
  </p:sldIdLst>
  <p:sldSz cx="12192000" cy="6858000"/>
  <p:notesSz cx="6858000" cy="9144000"/>
  <p:custDataLst>
    <p:tags r:id="rId40"/>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2D200454-40CA-4A62-9FC3-DE9A4176ACB9}">
      <p15:notesGuideLst xmlns:p15="http://schemas.microsoft.com/office/powerpoint/2012/main"/>
    </p:ext>
    <p:ext uri="{521415D9-36F7-43E2-AB2F-B90AF26B5E84}">
      <p14:sectionLst xmlns:p14="http://schemas.microsoft.com/office/powerpoint/2010/main">
        <p14:section name="Section 1" id="{0CA1791A-5269-F541-BA16-04113DE7C591}">
          <p14:sldIdLst>
            <p14:sldId id="256"/>
            <p14:sldId id="257"/>
            <p14:sldId id="258"/>
            <p14:sldId id="350"/>
            <p14:sldId id="288"/>
            <p14:sldId id="275"/>
            <p14:sldId id="276"/>
            <p14:sldId id="351"/>
            <p14:sldId id="279"/>
            <p14:sldId id="521"/>
            <p14:sldId id="522"/>
            <p14:sldId id="523"/>
            <p14:sldId id="357"/>
            <p14:sldId id="304"/>
            <p14:sldId id="524"/>
            <p14:sldId id="356"/>
            <p14:sldId id="313"/>
            <p14:sldId id="525"/>
            <p14:sldId id="277"/>
            <p14:sldId id="316"/>
            <p14:sldId id="317"/>
            <p14:sldId id="528"/>
            <p14:sldId id="527"/>
            <p14:sldId id="311"/>
            <p14:sldId id="526"/>
          </p14:sldIdLst>
        </p14:section>
        <p14:section name="Untitled Section" id="{21EA4C69-2CFD-4AD4-99F6-8C38A542EAC2}">
          <p14:sldIdLst>
            <p14:sldId id="273"/>
            <p14:sldId id="274"/>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p="http://schemas.openxmlformats.org/presentationml/2006/main">
  <p:cmAuthor id="1" name="Microsoft Office User" initials="MOU" lastIdx="3"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5A993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3324E8-B0FF-4B4F-AA67-0012395A3C20}" v="21" dt="2021-09-05T16:15:04.14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00" autoAdjust="0"/>
    <p:restoredTop sz="91811"/>
  </p:normalViewPr>
  <p:slideViewPr>
    <p:cSldViewPr snapToGrid="0" snapToObjects="1">
      <p:cViewPr varScale="1">
        <p:scale>
          <a:sx n="59" d="100"/>
          <a:sy n="59" d="100"/>
        </p:scale>
        <p:origin x="141" y="24"/>
      </p:cViewPr>
      <p:guideLst>
        <p:guide orient="horz" pos="2160"/>
        <p:guide pos="3840"/>
      </p:guideLst>
    </p:cSldViewPr>
  </p:slideViewPr>
  <p:notesTextViewPr>
    <p:cViewPr>
      <p:scale>
        <a:sx n="1" d="1"/>
        <a:sy n="1" d="1"/>
      </p:scale>
      <p:origin x="0" y="0"/>
    </p:cViewPr>
  </p:notesTextViewPr>
  <p:sorterViewPr>
    <p:cViewPr>
      <p:scale>
        <a:sx n="66" d="100"/>
        <a:sy n="66" d="100"/>
      </p:scale>
      <p:origin x="0" y="0"/>
    </p:cViewPr>
  </p:sorterViewPr>
  <p:notesViewPr>
    <p:cSldViewPr snapToGrid="0" snapToObjects="1">
      <p:cViewPr varScale="1">
        <p:scale>
          <a:sx n="99" d="100"/>
          <a:sy n="99" d="100"/>
        </p:scale>
        <p:origin x="2672" y="184"/>
      </p:cViewPr>
      <p:guideLst/>
    </p:cSldViewPr>
  </p:notesViewPr>
  <p:gridSpacing cx="76200" cy="76200"/>
</p:viewPr>
</file>

<file path=ppt/_rels/presentation.xml.rels>&#65279;<?xml version="1.0" encoding="utf-8" standalone="yes"?><Relationships xmlns="http://schemas.openxmlformats.org/package/2006/relationships"><Relationship Id="rId1" Type="http://schemas.openxmlformats.org/officeDocument/2006/relationships/customXml" Target="../customXml/item1.xml" /><Relationship Id="rId10" Type="http://schemas.openxmlformats.org/officeDocument/2006/relationships/slideMaster" Target="slideMasters/slideMaster7.xml" /><Relationship Id="rId11" Type="http://schemas.openxmlformats.org/officeDocument/2006/relationships/slide" Target="slides/slide1.xml" /><Relationship Id="rId12" Type="http://schemas.openxmlformats.org/officeDocument/2006/relationships/slide" Target="slides/slide2.xml" /><Relationship Id="rId13" Type="http://schemas.openxmlformats.org/officeDocument/2006/relationships/slide" Target="slides/slide3.xml" /><Relationship Id="rId14" Type="http://schemas.openxmlformats.org/officeDocument/2006/relationships/slide" Target="slides/slide4.xml" /><Relationship Id="rId15" Type="http://schemas.openxmlformats.org/officeDocument/2006/relationships/slide" Target="slides/slide5.xml" /><Relationship Id="rId16" Type="http://schemas.openxmlformats.org/officeDocument/2006/relationships/slide" Target="slides/slide6.xml" /><Relationship Id="rId17" Type="http://schemas.openxmlformats.org/officeDocument/2006/relationships/slide" Target="slides/slide7.xml" /><Relationship Id="rId18" Type="http://schemas.openxmlformats.org/officeDocument/2006/relationships/slide" Target="slides/slide8.xml" /><Relationship Id="rId19" Type="http://schemas.openxmlformats.org/officeDocument/2006/relationships/slide" Target="slides/slide9.xml" /><Relationship Id="rId2" Type="http://schemas.openxmlformats.org/officeDocument/2006/relationships/customXml" Target="../customXml/item2.xml" /><Relationship Id="rId20" Type="http://schemas.openxmlformats.org/officeDocument/2006/relationships/slide" Target="slides/slide10.xml" /><Relationship Id="rId21" Type="http://schemas.openxmlformats.org/officeDocument/2006/relationships/slide" Target="slides/slide11.xml" /><Relationship Id="rId22" Type="http://schemas.openxmlformats.org/officeDocument/2006/relationships/slide" Target="slides/slide12.xml" /><Relationship Id="rId23" Type="http://schemas.openxmlformats.org/officeDocument/2006/relationships/slide" Target="slides/slide13.xml" /><Relationship Id="rId24" Type="http://schemas.openxmlformats.org/officeDocument/2006/relationships/slide" Target="slides/slide14.xml" /><Relationship Id="rId25" Type="http://schemas.openxmlformats.org/officeDocument/2006/relationships/slide" Target="slides/slide15.xml" /><Relationship Id="rId26" Type="http://schemas.openxmlformats.org/officeDocument/2006/relationships/slide" Target="slides/slide16.xml" /><Relationship Id="rId27" Type="http://schemas.openxmlformats.org/officeDocument/2006/relationships/slide" Target="slides/slide17.xml" /><Relationship Id="rId28" Type="http://schemas.openxmlformats.org/officeDocument/2006/relationships/slide" Target="slides/slide18.xml" /><Relationship Id="rId29" Type="http://schemas.openxmlformats.org/officeDocument/2006/relationships/slide" Target="slides/slide19.xml" /><Relationship Id="rId3" Type="http://schemas.openxmlformats.org/officeDocument/2006/relationships/customXml" Target="../customXml/item3.xml" /><Relationship Id="rId30" Type="http://schemas.openxmlformats.org/officeDocument/2006/relationships/slide" Target="slides/slide20.xml" /><Relationship Id="rId31" Type="http://schemas.openxmlformats.org/officeDocument/2006/relationships/slide" Target="slides/slide21.xml" /><Relationship Id="rId32" Type="http://schemas.openxmlformats.org/officeDocument/2006/relationships/slide" Target="slides/slide22.xml" /><Relationship Id="rId33" Type="http://schemas.openxmlformats.org/officeDocument/2006/relationships/slide" Target="slides/slide23.xml" /><Relationship Id="rId34" Type="http://schemas.openxmlformats.org/officeDocument/2006/relationships/slide" Target="slides/slide24.xml" /><Relationship Id="rId35" Type="http://schemas.openxmlformats.org/officeDocument/2006/relationships/slide" Target="slides/slide25.xml" /><Relationship Id="rId36" Type="http://schemas.openxmlformats.org/officeDocument/2006/relationships/slide" Target="slides/slide26.xml" /><Relationship Id="rId37" Type="http://schemas.openxmlformats.org/officeDocument/2006/relationships/slide" Target="slides/slide27.xml" /><Relationship Id="rId38" Type="http://schemas.openxmlformats.org/officeDocument/2006/relationships/notesMaster" Target="notesMasters/notesMaster1.xml" /><Relationship Id="rId39" Type="http://schemas.openxmlformats.org/officeDocument/2006/relationships/handoutMaster" Target="handoutMasters/handoutMaster1.xml" /><Relationship Id="rId4" Type="http://schemas.openxmlformats.org/officeDocument/2006/relationships/slideMaster" Target="slideMasters/slideMaster1.xml" /><Relationship Id="rId40" Type="http://schemas.openxmlformats.org/officeDocument/2006/relationships/tags" Target="tags/tag1.xml" /><Relationship Id="rId41" Type="http://schemas.openxmlformats.org/officeDocument/2006/relationships/commentAuthors" Target="commentAuthors.xml" /><Relationship Id="rId42" Type="http://schemas.openxmlformats.org/officeDocument/2006/relationships/presProps" Target="presProps.xml" /><Relationship Id="rId43" Type="http://schemas.openxmlformats.org/officeDocument/2006/relationships/viewProps" Target="viewProps.xml" /><Relationship Id="rId44" Type="http://schemas.openxmlformats.org/officeDocument/2006/relationships/theme" Target="theme/theme7.xml" /><Relationship Id="rId45" Type="http://schemas.openxmlformats.org/officeDocument/2006/relationships/tableStyles" Target="tableStyles.xml" /><Relationship Id="rId46" Type="http://schemas.microsoft.com/office/2016/11/relationships/changesInfo" Target="changesInfos/changesInfo1.xml" /><Relationship Id="rId47" Type="http://schemas.microsoft.com/office/2015/10/relationships/revisionInfo" Target="revisionInfo.xml" /><Relationship Id="rId5" Type="http://schemas.openxmlformats.org/officeDocument/2006/relationships/slideMaster" Target="slideMasters/slideMaster2.xml" /><Relationship Id="rId6" Type="http://schemas.openxmlformats.org/officeDocument/2006/relationships/slideMaster" Target="slideMasters/slideMaster3.xml" /><Relationship Id="rId7" Type="http://schemas.openxmlformats.org/officeDocument/2006/relationships/slideMaster" Target="slideMasters/slideMaster4.xml" /><Relationship Id="rId8" Type="http://schemas.openxmlformats.org/officeDocument/2006/relationships/slideMaster" Target="slideMasters/slideMaster5.xml" /><Relationship Id="rId9" Type="http://schemas.openxmlformats.org/officeDocument/2006/relationships/slideMaster" Target="slideMasters/slideMaster6.xml" /></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ammock, Brad" userId="d8c7fcab-a596-4919-a227-6d3960054f78" providerId="ADAL" clId="{B3FA501B-756A-4C28-997E-884386D1F2D3}"/>
    <pc:docChg chg="custSel addSld delSld modSld sldOrd modSection">
      <pc:chgData name="Hammock, Brad" userId="d8c7fcab-a596-4919-a227-6d3960054f78" providerId="ADAL" clId="{B3FA501B-756A-4C28-997E-884386D1F2D3}" dt="2021-09-04T19:41:13.793" v="103" actId="2696"/>
      <pc:docMkLst>
        <pc:docMk/>
      </pc:docMkLst>
      <pc:sldChg chg="modSp">
        <pc:chgData name="Hammock, Brad" userId="d8c7fcab-a596-4919-a227-6d3960054f78" providerId="ADAL" clId="{B3FA501B-756A-4C28-997E-884386D1F2D3}" dt="2021-09-04T19:24:19.723" v="30" actId="6549"/>
        <pc:sldMkLst>
          <pc:docMk/>
          <pc:sldMk cId="2860128277" sldId="256"/>
        </pc:sldMkLst>
        <pc:spChg chg="mod">
          <ac:chgData name="Hammock, Brad" userId="d8c7fcab-a596-4919-a227-6d3960054f78" providerId="ADAL" clId="{B3FA501B-756A-4C28-997E-884386D1F2D3}" dt="2021-09-04T19:24:10.519" v="3" actId="20577"/>
          <ac:spMkLst>
            <pc:docMk/>
            <pc:sldMk cId="2860128277" sldId="256"/>
            <ac:spMk id="4" creationId="{A0CFB7B5-EE56-A448-92C2-3468EEF30EAB}"/>
          </ac:spMkLst>
        </pc:spChg>
        <pc:spChg chg="mod">
          <ac:chgData name="Hammock, Brad" userId="d8c7fcab-a596-4919-a227-6d3960054f78" providerId="ADAL" clId="{B3FA501B-756A-4C28-997E-884386D1F2D3}" dt="2021-09-04T19:24:19.723" v="30" actId="6549"/>
          <ac:spMkLst>
            <pc:docMk/>
            <pc:sldMk cId="2860128277" sldId="256"/>
            <ac:spMk id="5" creationId="{2F852619-D64C-6947-86F7-D48F00FDE238}"/>
          </ac:spMkLst>
        </pc:spChg>
      </pc:sldChg>
      <pc:sldChg chg="modSp">
        <pc:chgData name="Hammock, Brad" userId="d8c7fcab-a596-4919-a227-6d3960054f78" providerId="ADAL" clId="{B3FA501B-756A-4C28-997E-884386D1F2D3}" dt="2021-09-04T19:32:52.683" v="51" actId="20577"/>
        <pc:sldMkLst>
          <pc:docMk/>
          <pc:sldMk cId="4227238562" sldId="258"/>
        </pc:sldMkLst>
        <pc:spChg chg="mod">
          <ac:chgData name="Hammock, Brad" userId="d8c7fcab-a596-4919-a227-6d3960054f78" providerId="ADAL" clId="{B3FA501B-756A-4C28-997E-884386D1F2D3}" dt="2021-09-04T19:32:52.683" v="51" actId="20577"/>
          <ac:spMkLst>
            <pc:docMk/>
            <pc:sldMk cId="4227238562" sldId="258"/>
            <ac:spMk id="4" creationId="{97D8B1DB-0D35-544E-81A5-1268FF9949E1}"/>
          </ac:spMkLst>
        </pc:spChg>
      </pc:sldChg>
      <pc:sldChg chg="del">
        <pc:chgData name="Hammock, Brad" userId="d8c7fcab-a596-4919-a227-6d3960054f78" providerId="ADAL" clId="{B3FA501B-756A-4C28-997E-884386D1F2D3}" dt="2021-09-04T19:25:37.001" v="35" actId="2696"/>
        <pc:sldMkLst>
          <pc:docMk/>
          <pc:sldMk cId="13838276" sldId="269"/>
        </pc:sldMkLst>
      </pc:sldChg>
      <pc:sldChg chg="add">
        <pc:chgData name="Hammock, Brad" userId="d8c7fcab-a596-4919-a227-6d3960054f78" providerId="ADAL" clId="{B3FA501B-756A-4C28-997E-884386D1F2D3}" dt="2021-09-04T19:36:09.007" v="61"/>
        <pc:sldMkLst>
          <pc:docMk/>
          <pc:sldMk cId="681421161" sldId="275"/>
        </pc:sldMkLst>
      </pc:sldChg>
      <pc:sldChg chg="add del">
        <pc:chgData name="Hammock, Brad" userId="d8c7fcab-a596-4919-a227-6d3960054f78" providerId="ADAL" clId="{B3FA501B-756A-4C28-997E-884386D1F2D3}" dt="2021-09-04T19:35:59.380" v="55" actId="2696"/>
        <pc:sldMkLst>
          <pc:docMk/>
          <pc:sldMk cId="3381707126" sldId="275"/>
        </pc:sldMkLst>
      </pc:sldChg>
      <pc:sldChg chg="add del setBg">
        <pc:chgData name="Hammock, Brad" userId="d8c7fcab-a596-4919-a227-6d3960054f78" providerId="ADAL" clId="{B3FA501B-756A-4C28-997E-884386D1F2D3}" dt="2021-09-04T19:35:59.440" v="56" actId="2696"/>
        <pc:sldMkLst>
          <pc:docMk/>
          <pc:sldMk cId="371566571" sldId="276"/>
        </pc:sldMkLst>
      </pc:sldChg>
      <pc:sldChg chg="add">
        <pc:chgData name="Hammock, Brad" userId="d8c7fcab-a596-4919-a227-6d3960054f78" providerId="ADAL" clId="{B3FA501B-756A-4C28-997E-884386D1F2D3}" dt="2021-09-04T19:36:09.007" v="61"/>
        <pc:sldMkLst>
          <pc:docMk/>
          <pc:sldMk cId="1854223390" sldId="276"/>
        </pc:sldMkLst>
      </pc:sldChg>
      <pc:sldChg chg="add">
        <pc:chgData name="Hammock, Brad" userId="d8c7fcab-a596-4919-a227-6d3960054f78" providerId="ADAL" clId="{B3FA501B-756A-4C28-997E-884386D1F2D3}" dt="2021-09-04T19:36:09.007" v="61"/>
        <pc:sldMkLst>
          <pc:docMk/>
          <pc:sldMk cId="987010712" sldId="279"/>
        </pc:sldMkLst>
      </pc:sldChg>
      <pc:sldChg chg="add del">
        <pc:chgData name="Hammock, Brad" userId="d8c7fcab-a596-4919-a227-6d3960054f78" providerId="ADAL" clId="{B3FA501B-756A-4C28-997E-884386D1F2D3}" dt="2021-09-04T19:35:59.576" v="59" actId="2696"/>
        <pc:sldMkLst>
          <pc:docMk/>
          <pc:sldMk cId="2287252465" sldId="279"/>
        </pc:sldMkLst>
      </pc:sldChg>
      <pc:sldChg chg="add">
        <pc:chgData name="Hammock, Brad" userId="d8c7fcab-a596-4919-a227-6d3960054f78" providerId="ADAL" clId="{B3FA501B-756A-4C28-997E-884386D1F2D3}" dt="2021-09-04T19:36:09.007" v="61"/>
        <pc:sldMkLst>
          <pc:docMk/>
          <pc:sldMk cId="2417455229" sldId="288"/>
        </pc:sldMkLst>
      </pc:sldChg>
      <pc:sldChg chg="add del">
        <pc:chgData name="Hammock, Brad" userId="d8c7fcab-a596-4919-a227-6d3960054f78" providerId="ADAL" clId="{B3FA501B-756A-4C28-997E-884386D1F2D3}" dt="2021-09-04T19:35:59.335" v="54" actId="2696"/>
        <pc:sldMkLst>
          <pc:docMk/>
          <pc:sldMk cId="2942147958" sldId="288"/>
        </pc:sldMkLst>
      </pc:sldChg>
      <pc:sldChg chg="del">
        <pc:chgData name="Hammock, Brad" userId="d8c7fcab-a596-4919-a227-6d3960054f78" providerId="ADAL" clId="{B3FA501B-756A-4C28-997E-884386D1F2D3}" dt="2021-09-04T19:25:24.477" v="32" actId="2696"/>
        <pc:sldMkLst>
          <pc:docMk/>
          <pc:sldMk cId="1219125747" sldId="305"/>
        </pc:sldMkLst>
      </pc:sldChg>
      <pc:sldChg chg="del">
        <pc:chgData name="Hammock, Brad" userId="d8c7fcab-a596-4919-a227-6d3960054f78" providerId="ADAL" clId="{B3FA501B-756A-4C28-997E-884386D1F2D3}" dt="2021-09-04T19:25:23.195" v="31" actId="2696"/>
        <pc:sldMkLst>
          <pc:docMk/>
          <pc:sldMk cId="191065256" sldId="306"/>
        </pc:sldMkLst>
      </pc:sldChg>
      <pc:sldChg chg="del">
        <pc:chgData name="Hammock, Brad" userId="d8c7fcab-a596-4919-a227-6d3960054f78" providerId="ADAL" clId="{B3FA501B-756A-4C28-997E-884386D1F2D3}" dt="2021-09-04T19:33:44.558" v="52" actId="2696"/>
        <pc:sldMkLst>
          <pc:docMk/>
          <pc:sldMk cId="3887932858" sldId="310"/>
        </pc:sldMkLst>
      </pc:sldChg>
      <pc:sldChg chg="add">
        <pc:chgData name="Hammock, Brad" userId="d8c7fcab-a596-4919-a227-6d3960054f78" providerId="ADAL" clId="{B3FA501B-756A-4C28-997E-884386D1F2D3}" dt="2021-09-04T19:26:26.960" v="36"/>
        <pc:sldMkLst>
          <pc:docMk/>
          <pc:sldMk cId="3418421286" sldId="311"/>
        </pc:sldMkLst>
      </pc:sldChg>
      <pc:sldChg chg="del">
        <pc:chgData name="Hammock, Brad" userId="d8c7fcab-a596-4919-a227-6d3960054f78" providerId="ADAL" clId="{B3FA501B-756A-4C28-997E-884386D1F2D3}" dt="2021-09-04T19:37:34.924" v="63" actId="2696"/>
        <pc:sldMkLst>
          <pc:docMk/>
          <pc:sldMk cId="2457881985" sldId="330"/>
        </pc:sldMkLst>
      </pc:sldChg>
      <pc:sldChg chg="add del">
        <pc:chgData name="Hammock, Brad" userId="d8c7fcab-a596-4919-a227-6d3960054f78" providerId="ADAL" clId="{B3FA501B-756A-4C28-997E-884386D1F2D3}" dt="2021-09-04T19:39:02.976" v="94" actId="2696"/>
        <pc:sldMkLst>
          <pc:docMk/>
          <pc:sldMk cId="2646732549" sldId="338"/>
        </pc:sldMkLst>
      </pc:sldChg>
      <pc:sldChg chg="add del">
        <pc:chgData name="Hammock, Brad" userId="d8c7fcab-a596-4919-a227-6d3960054f78" providerId="ADAL" clId="{B3FA501B-756A-4C28-997E-884386D1F2D3}" dt="2021-09-04T19:39:00.219" v="92" actId="2696"/>
        <pc:sldMkLst>
          <pc:docMk/>
          <pc:sldMk cId="1239405924" sldId="339"/>
        </pc:sldMkLst>
      </pc:sldChg>
      <pc:sldChg chg="add del">
        <pc:chgData name="Hammock, Brad" userId="d8c7fcab-a596-4919-a227-6d3960054f78" providerId="ADAL" clId="{B3FA501B-756A-4C28-997E-884386D1F2D3}" dt="2021-09-04T19:39:45.009" v="98" actId="2696"/>
        <pc:sldMkLst>
          <pc:docMk/>
          <pc:sldMk cId="1934923393" sldId="347"/>
        </pc:sldMkLst>
      </pc:sldChg>
      <pc:sldChg chg="add del">
        <pc:chgData name="Hammock, Brad" userId="d8c7fcab-a596-4919-a227-6d3960054f78" providerId="ADAL" clId="{B3FA501B-756A-4C28-997E-884386D1F2D3}" dt="2021-09-04T19:39:39.528" v="97" actId="2696"/>
        <pc:sldMkLst>
          <pc:docMk/>
          <pc:sldMk cId="3180885742" sldId="348"/>
        </pc:sldMkLst>
      </pc:sldChg>
      <pc:sldChg chg="add">
        <pc:chgData name="Hammock, Brad" userId="d8c7fcab-a596-4919-a227-6d3960054f78" providerId="ADAL" clId="{B3FA501B-756A-4C28-997E-884386D1F2D3}" dt="2021-09-04T19:36:09.007" v="61"/>
        <pc:sldMkLst>
          <pc:docMk/>
          <pc:sldMk cId="793706805" sldId="351"/>
        </pc:sldMkLst>
      </pc:sldChg>
      <pc:sldChg chg="add del">
        <pc:chgData name="Hammock, Brad" userId="d8c7fcab-a596-4919-a227-6d3960054f78" providerId="ADAL" clId="{B3FA501B-756A-4C28-997E-884386D1F2D3}" dt="2021-09-04T19:35:59.544" v="57" actId="2696"/>
        <pc:sldMkLst>
          <pc:docMk/>
          <pc:sldMk cId="2936156407" sldId="351"/>
        </pc:sldMkLst>
      </pc:sldChg>
      <pc:sldChg chg="add del">
        <pc:chgData name="Hammock, Brad" userId="d8c7fcab-a596-4919-a227-6d3960054f78" providerId="ADAL" clId="{B3FA501B-756A-4C28-997E-884386D1F2D3}" dt="2021-09-04T19:39:01.423" v="93" actId="2696"/>
        <pc:sldMkLst>
          <pc:docMk/>
          <pc:sldMk cId="2864828576" sldId="352"/>
        </pc:sldMkLst>
      </pc:sldChg>
      <pc:sldChg chg="add del">
        <pc:chgData name="Hammock, Brad" userId="d8c7fcab-a596-4919-a227-6d3960054f78" providerId="ADAL" clId="{B3FA501B-756A-4C28-997E-884386D1F2D3}" dt="2021-09-04T19:41:13.793" v="103" actId="2696"/>
        <pc:sldMkLst>
          <pc:docMk/>
          <pc:sldMk cId="1927899251" sldId="353"/>
        </pc:sldMkLst>
      </pc:sldChg>
      <pc:sldChg chg="add del">
        <pc:chgData name="Hammock, Brad" userId="d8c7fcab-a596-4919-a227-6d3960054f78" providerId="ADAL" clId="{B3FA501B-756A-4C28-997E-884386D1F2D3}" dt="2021-09-04T19:39:19.280" v="95" actId="2696"/>
        <pc:sldMkLst>
          <pc:docMk/>
          <pc:sldMk cId="3945604421" sldId="355"/>
        </pc:sldMkLst>
      </pc:sldChg>
      <pc:sldChg chg="add ord">
        <pc:chgData name="Hammock, Brad" userId="d8c7fcab-a596-4919-a227-6d3960054f78" providerId="ADAL" clId="{B3FA501B-756A-4C28-997E-884386D1F2D3}" dt="2021-09-04T19:37:00.765" v="62"/>
        <pc:sldMkLst>
          <pc:docMk/>
          <pc:sldMk cId="147605156" sldId="356"/>
        </pc:sldMkLst>
      </pc:sldChg>
      <pc:sldChg chg="add del">
        <pc:chgData name="Hammock, Brad" userId="d8c7fcab-a596-4919-a227-6d3960054f78" providerId="ADAL" clId="{B3FA501B-756A-4C28-997E-884386D1F2D3}" dt="2021-09-04T19:35:59.671" v="60" actId="2696"/>
        <pc:sldMkLst>
          <pc:docMk/>
          <pc:sldMk cId="2316463820" sldId="356"/>
        </pc:sldMkLst>
      </pc:sldChg>
      <pc:sldChg chg="add del">
        <pc:chgData name="Hammock, Brad" userId="d8c7fcab-a596-4919-a227-6d3960054f78" providerId="ADAL" clId="{B3FA501B-756A-4C28-997E-884386D1F2D3}" dt="2021-09-04T19:39:52.508" v="100" actId="2696"/>
        <pc:sldMkLst>
          <pc:docMk/>
          <pc:sldMk cId="1323516411" sldId="357"/>
        </pc:sldMkLst>
      </pc:sldChg>
      <pc:sldChg chg="add">
        <pc:chgData name="Hammock, Brad" userId="d8c7fcab-a596-4919-a227-6d3960054f78" providerId="ADAL" clId="{B3FA501B-756A-4C28-997E-884386D1F2D3}" dt="2021-09-04T19:40:06.236" v="101"/>
        <pc:sldMkLst>
          <pc:docMk/>
          <pc:sldMk cId="3419372972" sldId="357"/>
        </pc:sldMkLst>
      </pc:sldChg>
      <pc:sldChg chg="add del">
        <pc:chgData name="Hammock, Brad" userId="d8c7fcab-a596-4919-a227-6d3960054f78" providerId="ADAL" clId="{B3FA501B-756A-4C28-997E-884386D1F2D3}" dt="2021-09-04T19:39:25.789" v="96" actId="2696"/>
        <pc:sldMkLst>
          <pc:docMk/>
          <pc:sldMk cId="3001963495" sldId="358"/>
        </pc:sldMkLst>
      </pc:sldChg>
      <pc:sldChg chg="del">
        <pc:chgData name="Hammock, Brad" userId="d8c7fcab-a596-4919-a227-6d3960054f78" providerId="ADAL" clId="{B3FA501B-756A-4C28-997E-884386D1F2D3}" dt="2021-09-04T19:25:31.789" v="33" actId="2696"/>
        <pc:sldMkLst>
          <pc:docMk/>
          <pc:sldMk cId="1237408322" sldId="438"/>
        </pc:sldMkLst>
      </pc:sldChg>
      <pc:sldChg chg="del">
        <pc:chgData name="Hammock, Brad" userId="d8c7fcab-a596-4919-a227-6d3960054f78" providerId="ADAL" clId="{B3FA501B-756A-4C28-997E-884386D1F2D3}" dt="2021-09-04T19:25:33.019" v="34" actId="2696"/>
        <pc:sldMkLst>
          <pc:docMk/>
          <pc:sldMk cId="4069460852" sldId="439"/>
        </pc:sldMkLst>
      </pc:sldChg>
      <pc:sldChg chg="modSp">
        <pc:chgData name="Hammock, Brad" userId="d8c7fcab-a596-4919-a227-6d3960054f78" providerId="ADAL" clId="{B3FA501B-756A-4C28-997E-884386D1F2D3}" dt="2021-09-04T19:40:17.207" v="102" actId="20577"/>
        <pc:sldMkLst>
          <pc:docMk/>
          <pc:sldMk cId="4285622126" sldId="523"/>
        </pc:sldMkLst>
        <pc:graphicFrameChg chg="mod">
          <ac:chgData name="Hammock, Brad" userId="d8c7fcab-a596-4919-a227-6d3960054f78" providerId="ADAL" clId="{B3FA501B-756A-4C28-997E-884386D1F2D3}" dt="2021-09-04T19:40:17.207" v="102" actId="20577"/>
          <ac:graphicFrameMkLst>
            <pc:docMk/>
            <pc:sldMk cId="4285622126" sldId="523"/>
            <ac:graphicFrameMk id="6" creationId="{1BD9F1A2-562F-4347-9DB3-21775F1BA281}"/>
          </ac:graphicFrameMkLst>
        </pc:graphicFrameChg>
      </pc:sldChg>
      <pc:sldChg chg="modSp add">
        <pc:chgData name="Hammock, Brad" userId="d8c7fcab-a596-4919-a227-6d3960054f78" providerId="ADAL" clId="{B3FA501B-756A-4C28-997E-884386D1F2D3}" dt="2021-09-04T19:26:27.150" v="37" actId="27636"/>
        <pc:sldMkLst>
          <pc:docMk/>
          <pc:sldMk cId="3313739329" sldId="527"/>
        </pc:sldMkLst>
        <pc:spChg chg="mod">
          <ac:chgData name="Hammock, Brad" userId="d8c7fcab-a596-4919-a227-6d3960054f78" providerId="ADAL" clId="{B3FA501B-756A-4C28-997E-884386D1F2D3}" dt="2021-09-04T19:26:27.150" v="37" actId="27636"/>
          <ac:spMkLst>
            <pc:docMk/>
            <pc:sldMk cId="3313739329" sldId="527"/>
            <ac:spMk id="2" creationId="{00000000-0000-0000-0000-000000000000}"/>
          </ac:spMkLst>
        </pc:spChg>
      </pc:sldChg>
      <pc:sldChg chg="modSp add">
        <pc:chgData name="Hammock, Brad" userId="d8c7fcab-a596-4919-a227-6d3960054f78" providerId="ADAL" clId="{B3FA501B-756A-4C28-997E-884386D1F2D3}" dt="2021-09-04T19:38:42.978" v="91" actId="20577"/>
        <pc:sldMkLst>
          <pc:docMk/>
          <pc:sldMk cId="1029299012" sldId="528"/>
        </pc:sldMkLst>
        <pc:spChg chg="mod">
          <ac:chgData name="Hammock, Brad" userId="d8c7fcab-a596-4919-a227-6d3960054f78" providerId="ADAL" clId="{B3FA501B-756A-4C28-997E-884386D1F2D3}" dt="2021-09-04T19:38:42.978" v="91" actId="20577"/>
          <ac:spMkLst>
            <pc:docMk/>
            <pc:sldMk cId="1029299012" sldId="528"/>
            <ac:spMk id="2" creationId="{8064EB34-4EBC-4633-BA8D-9C1AC666D542}"/>
          </ac:spMkLst>
        </pc:spChg>
      </pc:sldChg>
      <pc:sldMasterChg chg="delSldLayout">
        <pc:chgData name="Hammock, Brad" userId="d8c7fcab-a596-4919-a227-6d3960054f78" providerId="ADAL" clId="{B3FA501B-756A-4C28-997E-884386D1F2D3}" dt="2021-09-04T19:39:45.013" v="99" actId="2696"/>
        <pc:sldMasterMkLst>
          <pc:docMk/>
          <pc:sldMasterMk cId="963893273" sldId="2147483770"/>
        </pc:sldMasterMkLst>
        <pc:sldLayoutChg chg="del">
          <pc:chgData name="Hammock, Brad" userId="d8c7fcab-a596-4919-a227-6d3960054f78" providerId="ADAL" clId="{B3FA501B-756A-4C28-997E-884386D1F2D3}" dt="2021-09-04T19:35:59.547" v="58" actId="2696"/>
          <pc:sldLayoutMkLst>
            <pc:docMk/>
            <pc:sldMasterMk cId="963893273" sldId="2147483770"/>
            <pc:sldLayoutMk cId="3795099573" sldId="2147483808"/>
          </pc:sldLayoutMkLst>
        </pc:sldLayoutChg>
        <pc:sldLayoutChg chg="del">
          <pc:chgData name="Hammock, Brad" userId="d8c7fcab-a596-4919-a227-6d3960054f78" providerId="ADAL" clId="{B3FA501B-756A-4C28-997E-884386D1F2D3}" dt="2021-09-04T19:39:45.013" v="99" actId="2696"/>
          <pc:sldLayoutMkLst>
            <pc:docMk/>
            <pc:sldMasterMk cId="963893273" sldId="2147483770"/>
            <pc:sldLayoutMk cId="3102388419" sldId="2147483809"/>
          </pc:sldLayoutMkLst>
        </pc:sldLayoutChg>
      </pc:sldMasterChg>
    </pc:docChg>
  </pc:docChgLst>
  <pc:docChgLst>
    <pc:chgData name="Hammock, Brad" userId="d8c7fcab-a596-4919-a227-6d3960054f78" providerId="ADAL" clId="{AB3324E8-B0FF-4B4F-AA67-0012395A3C20}"/>
    <pc:docChg chg="undo custSel mod modSld">
      <pc:chgData name="Hammock, Brad" userId="d8c7fcab-a596-4919-a227-6d3960054f78" providerId="ADAL" clId="{AB3324E8-B0FF-4B4F-AA67-0012395A3C20}" dt="2021-09-05T16:15:19.468" v="248" actId="14100"/>
      <pc:docMkLst>
        <pc:docMk/>
      </pc:docMkLst>
      <pc:sldChg chg="addSp delSp modSp">
        <pc:chgData name="Hammock, Brad" userId="d8c7fcab-a596-4919-a227-6d3960054f78" providerId="ADAL" clId="{AB3324E8-B0FF-4B4F-AA67-0012395A3C20}" dt="2021-09-05T16:06:08.902" v="129" actId="20577"/>
        <pc:sldMkLst>
          <pc:docMk/>
          <pc:sldMk cId="286079245" sldId="257"/>
        </pc:sldMkLst>
        <pc:spChg chg="mod">
          <ac:chgData name="Hammock, Brad" userId="d8c7fcab-a596-4919-a227-6d3960054f78" providerId="ADAL" clId="{AB3324E8-B0FF-4B4F-AA67-0012395A3C20}" dt="2021-09-05T16:02:40.749" v="17" actId="26606"/>
          <ac:spMkLst>
            <pc:docMk/>
            <pc:sldMk cId="286079245" sldId="257"/>
            <ac:spMk id="2" creationId="{2AF1697B-5D88-DA45-B488-CE18BED4AF76}"/>
          </ac:spMkLst>
        </pc:spChg>
        <pc:spChg chg="mod">
          <ac:chgData name="Hammock, Brad" userId="d8c7fcab-a596-4919-a227-6d3960054f78" providerId="ADAL" clId="{AB3324E8-B0FF-4B4F-AA67-0012395A3C20}" dt="2021-09-05T16:02:53.871" v="37" actId="27636"/>
          <ac:spMkLst>
            <pc:docMk/>
            <pc:sldMk cId="286079245" sldId="257"/>
            <ac:spMk id="4" creationId="{5F8FDE31-07B9-8848-BAD1-516826FFC0FF}"/>
          </ac:spMkLst>
        </pc:spChg>
        <pc:spChg chg="mod">
          <ac:chgData name="Hammock, Brad" userId="d8c7fcab-a596-4919-a227-6d3960054f78" providerId="ADAL" clId="{AB3324E8-B0FF-4B4F-AA67-0012395A3C20}" dt="2021-09-05T16:06:08.902" v="129" actId="20577"/>
          <ac:spMkLst>
            <pc:docMk/>
            <pc:sldMk cId="286079245" sldId="257"/>
            <ac:spMk id="5" creationId="{892BA09C-823C-BC48-8514-9EDC73441EFE}"/>
          </ac:spMkLst>
        </pc:spChg>
        <pc:spChg chg="add del mod">
          <ac:chgData name="Hammock, Brad" userId="d8c7fcab-a596-4919-a227-6d3960054f78" providerId="ADAL" clId="{AB3324E8-B0FF-4B4F-AA67-0012395A3C20}" dt="2021-09-05T16:01:38.394" v="11"/>
          <ac:spMkLst>
            <pc:docMk/>
            <pc:sldMk cId="286079245" sldId="257"/>
            <ac:spMk id="6" creationId="{A6D35EF1-DE39-42C8-B0ED-BB9FAF746A5A}"/>
          </ac:spMkLst>
        </pc:spChg>
        <pc:spChg chg="add del mod">
          <ac:chgData name="Hammock, Brad" userId="d8c7fcab-a596-4919-a227-6d3960054f78" providerId="ADAL" clId="{AB3324E8-B0FF-4B4F-AA67-0012395A3C20}" dt="2021-09-05T16:01:34.756" v="7"/>
          <ac:spMkLst>
            <pc:docMk/>
            <pc:sldMk cId="286079245" sldId="257"/>
            <ac:spMk id="9" creationId="{FEC6560D-E816-4590-819F-1C270C56C772}"/>
          </ac:spMkLst>
        </pc:spChg>
        <pc:spChg chg="add del mod">
          <ac:chgData name="Hammock, Brad" userId="d8c7fcab-a596-4919-a227-6d3960054f78" providerId="ADAL" clId="{AB3324E8-B0FF-4B4F-AA67-0012395A3C20}" dt="2021-09-05T16:02:40.749" v="17" actId="26606"/>
          <ac:spMkLst>
            <pc:docMk/>
            <pc:sldMk cId="286079245" sldId="257"/>
            <ac:spMk id="11" creationId="{7DD79844-843C-44C7-9698-784C20832A6A}"/>
          </ac:spMkLst>
        </pc:spChg>
        <pc:picChg chg="add mod ord">
          <ac:chgData name="Hammock, Brad" userId="d8c7fcab-a596-4919-a227-6d3960054f78" providerId="ADAL" clId="{AB3324E8-B0FF-4B4F-AA67-0012395A3C20}" dt="2021-09-05T16:02:40.749" v="17" actId="26606"/>
          <ac:picMkLst>
            <pc:docMk/>
            <pc:sldMk cId="286079245" sldId="257"/>
            <ac:picMk id="3" creationId="{ACB5E03B-7E0E-490C-B0C8-90C446DF5B69}"/>
          </ac:picMkLst>
        </pc:picChg>
        <pc:picChg chg="add del mod">
          <ac:chgData name="Hammock, Brad" userId="d8c7fcab-a596-4919-a227-6d3960054f78" providerId="ADAL" clId="{AB3324E8-B0FF-4B4F-AA67-0012395A3C20}" dt="2021-09-05T16:02:34.613" v="15"/>
          <ac:picMkLst>
            <pc:docMk/>
            <pc:sldMk cId="286079245" sldId="257"/>
            <ac:picMk id="7" creationId="{A212F6D4-B840-4650-ADB5-C38D8E547502}"/>
          </ac:picMkLst>
        </pc:picChg>
        <pc:picChg chg="add del mod">
          <ac:chgData name="Hammock, Brad" userId="d8c7fcab-a596-4919-a227-6d3960054f78" providerId="ADAL" clId="{AB3324E8-B0FF-4B4F-AA67-0012395A3C20}" dt="2021-09-05T16:01:36.435" v="9"/>
          <ac:picMkLst>
            <pc:docMk/>
            <pc:sldMk cId="286079245" sldId="257"/>
            <ac:picMk id="8" creationId="{9C9C0056-2471-4CF1-A34A-1E6CDA8DCFBE}"/>
          </ac:picMkLst>
        </pc:picChg>
        <pc:picChg chg="add del">
          <ac:chgData name="Hammock, Brad" userId="d8c7fcab-a596-4919-a227-6d3960054f78" providerId="ADAL" clId="{AB3324E8-B0FF-4B4F-AA67-0012395A3C20}" dt="2021-09-05T16:02:37.735" v="16"/>
          <ac:picMkLst>
            <pc:docMk/>
            <pc:sldMk cId="286079245" sldId="257"/>
            <ac:picMk id="10" creationId="{B0DE89BA-7FD1-4C58-9370-C3ECAD036DBA}"/>
          </ac:picMkLst>
        </pc:picChg>
      </pc:sldChg>
      <pc:sldChg chg="addSp delSp modSp">
        <pc:chgData name="Hammock, Brad" userId="d8c7fcab-a596-4919-a227-6d3960054f78" providerId="ADAL" clId="{AB3324E8-B0FF-4B4F-AA67-0012395A3C20}" dt="2021-09-05T16:06:46.951" v="130" actId="26606"/>
        <pc:sldMkLst>
          <pc:docMk/>
          <pc:sldMk cId="4227238562" sldId="258"/>
        </pc:sldMkLst>
        <pc:spChg chg="mod">
          <ac:chgData name="Hammock, Brad" userId="d8c7fcab-a596-4919-a227-6d3960054f78" providerId="ADAL" clId="{AB3324E8-B0FF-4B4F-AA67-0012395A3C20}" dt="2021-09-05T16:06:46.951" v="130" actId="26606"/>
          <ac:spMkLst>
            <pc:docMk/>
            <pc:sldMk cId="4227238562" sldId="258"/>
            <ac:spMk id="2" creationId="{05D5F84F-B67E-F841-83D2-B2557FC85120}"/>
          </ac:spMkLst>
        </pc:spChg>
        <pc:spChg chg="del">
          <ac:chgData name="Hammock, Brad" userId="d8c7fcab-a596-4919-a227-6d3960054f78" providerId="ADAL" clId="{AB3324E8-B0FF-4B4F-AA67-0012395A3C20}" dt="2021-09-05T16:06:46.951" v="130" actId="26606"/>
          <ac:spMkLst>
            <pc:docMk/>
            <pc:sldMk cId="4227238562" sldId="258"/>
            <ac:spMk id="4" creationId="{97D8B1DB-0D35-544E-81A5-1268FF9949E1}"/>
          </ac:spMkLst>
        </pc:spChg>
        <pc:graphicFrameChg chg="add">
          <ac:chgData name="Hammock, Brad" userId="d8c7fcab-a596-4919-a227-6d3960054f78" providerId="ADAL" clId="{AB3324E8-B0FF-4B4F-AA67-0012395A3C20}" dt="2021-09-05T16:06:46.951" v="130" actId="26606"/>
          <ac:graphicFrameMkLst>
            <pc:docMk/>
            <pc:sldMk cId="4227238562" sldId="258"/>
            <ac:graphicFrameMk id="6" creationId="{D6A76496-E6A6-4FE2-BF46-E648E19454C9}"/>
          </ac:graphicFrameMkLst>
        </pc:graphicFrameChg>
      </pc:sldChg>
      <pc:sldChg chg="modSp mod modClrScheme chgLayout">
        <pc:chgData name="Hammock, Brad" userId="d8c7fcab-a596-4919-a227-6d3960054f78" providerId="ADAL" clId="{AB3324E8-B0FF-4B4F-AA67-0012395A3C20}" dt="2021-09-05T16:07:22.014" v="132" actId="26606"/>
        <pc:sldMkLst>
          <pc:docMk/>
          <pc:sldMk cId="1854223390" sldId="276"/>
        </pc:sldMkLst>
        <pc:spChg chg="mod">
          <ac:chgData name="Hammock, Brad" userId="d8c7fcab-a596-4919-a227-6d3960054f78" providerId="ADAL" clId="{AB3324E8-B0FF-4B4F-AA67-0012395A3C20}" dt="2021-09-05T16:07:22.014" v="132" actId="26606"/>
          <ac:spMkLst>
            <pc:docMk/>
            <pc:sldMk cId="1854223390" sldId="276"/>
            <ac:spMk id="2" creationId="{E5936A2C-AA9C-4106-A681-2C463A4585EC}"/>
          </ac:spMkLst>
        </pc:spChg>
        <pc:spChg chg="mod">
          <ac:chgData name="Hammock, Brad" userId="d8c7fcab-a596-4919-a227-6d3960054f78" providerId="ADAL" clId="{AB3324E8-B0FF-4B4F-AA67-0012395A3C20}" dt="2021-09-05T16:07:22.014" v="132" actId="26606"/>
          <ac:spMkLst>
            <pc:docMk/>
            <pc:sldMk cId="1854223390" sldId="276"/>
            <ac:spMk id="3" creationId="{6B21A544-F519-451B-B3B2-91309B77A79F}"/>
          </ac:spMkLst>
        </pc:spChg>
        <pc:spChg chg="mod">
          <ac:chgData name="Hammock, Brad" userId="d8c7fcab-a596-4919-a227-6d3960054f78" providerId="ADAL" clId="{AB3324E8-B0FF-4B4F-AA67-0012395A3C20}" dt="2021-09-05T16:07:22.014" v="132" actId="26606"/>
          <ac:spMkLst>
            <pc:docMk/>
            <pc:sldMk cId="1854223390" sldId="276"/>
            <ac:spMk id="4" creationId="{9EC0EF00-852F-45FA-A06A-890B3A05B614}"/>
          </ac:spMkLst>
        </pc:spChg>
        <pc:picChg chg="mod">
          <ac:chgData name="Hammock, Brad" userId="d8c7fcab-a596-4919-a227-6d3960054f78" providerId="ADAL" clId="{AB3324E8-B0FF-4B4F-AA67-0012395A3C20}" dt="2021-09-05T16:07:22.014" v="132" actId="26606"/>
          <ac:picMkLst>
            <pc:docMk/>
            <pc:sldMk cId="1854223390" sldId="276"/>
            <ac:picMk id="5" creationId="{A8F558D7-DB28-43DF-A4B1-0C76C2A8DE7E}"/>
          </ac:picMkLst>
        </pc:picChg>
      </pc:sldChg>
      <pc:sldChg chg="modSp">
        <pc:chgData name="Hammock, Brad" userId="d8c7fcab-a596-4919-a227-6d3960054f78" providerId="ADAL" clId="{AB3324E8-B0FF-4B4F-AA67-0012395A3C20}" dt="2021-09-05T16:11:12.273" v="208" actId="255"/>
        <pc:sldMkLst>
          <pc:docMk/>
          <pc:sldMk cId="3418421286" sldId="311"/>
        </pc:sldMkLst>
        <pc:spChg chg="mod">
          <ac:chgData name="Hammock, Brad" userId="d8c7fcab-a596-4919-a227-6d3960054f78" providerId="ADAL" clId="{AB3324E8-B0FF-4B4F-AA67-0012395A3C20}" dt="2021-09-05T16:11:12.273" v="208" actId="255"/>
          <ac:spMkLst>
            <pc:docMk/>
            <pc:sldMk cId="3418421286" sldId="311"/>
            <ac:spMk id="2" creationId="{00000000-0000-0000-0000-000000000000}"/>
          </ac:spMkLst>
        </pc:spChg>
        <pc:spChg chg="mod">
          <ac:chgData name="Hammock, Brad" userId="d8c7fcab-a596-4919-a227-6d3960054f78" providerId="ADAL" clId="{AB3324E8-B0FF-4B4F-AA67-0012395A3C20}" dt="2021-09-05T16:10:57.423" v="206" actId="20577"/>
          <ac:spMkLst>
            <pc:docMk/>
            <pc:sldMk cId="3418421286" sldId="311"/>
            <ac:spMk id="3" creationId="{F57D8DA0-1167-4F6B-9B2C-45AA2A754191}"/>
          </ac:spMkLst>
        </pc:spChg>
      </pc:sldChg>
      <pc:sldChg chg="addSp delSp modSp">
        <pc:chgData name="Hammock, Brad" userId="d8c7fcab-a596-4919-a227-6d3960054f78" providerId="ADAL" clId="{AB3324E8-B0FF-4B4F-AA67-0012395A3C20}" dt="2021-09-05T16:07:03.180" v="131" actId="26606"/>
        <pc:sldMkLst>
          <pc:docMk/>
          <pc:sldMk cId="2533231984" sldId="350"/>
        </pc:sldMkLst>
        <pc:spChg chg="mod">
          <ac:chgData name="Hammock, Brad" userId="d8c7fcab-a596-4919-a227-6d3960054f78" providerId="ADAL" clId="{AB3324E8-B0FF-4B4F-AA67-0012395A3C20}" dt="2021-09-05T16:07:03.180" v="131" actId="26606"/>
          <ac:spMkLst>
            <pc:docMk/>
            <pc:sldMk cId="2533231984" sldId="350"/>
            <ac:spMk id="2" creationId="{00000000-0000-0000-0000-000000000000}"/>
          </ac:spMkLst>
        </pc:spChg>
        <pc:spChg chg="mod">
          <ac:chgData name="Hammock, Brad" userId="d8c7fcab-a596-4919-a227-6d3960054f78" providerId="ADAL" clId="{AB3324E8-B0FF-4B4F-AA67-0012395A3C20}" dt="2021-09-05T16:07:03.180" v="131" actId="26606"/>
          <ac:spMkLst>
            <pc:docMk/>
            <pc:sldMk cId="2533231984" sldId="350"/>
            <ac:spMk id="3" creationId="{00000000-0000-0000-0000-000000000000}"/>
          </ac:spMkLst>
        </pc:spChg>
        <pc:spChg chg="del">
          <ac:chgData name="Hammock, Brad" userId="d8c7fcab-a596-4919-a227-6d3960054f78" providerId="ADAL" clId="{AB3324E8-B0FF-4B4F-AA67-0012395A3C20}" dt="2021-09-05T16:07:03.180" v="131" actId="26606"/>
          <ac:spMkLst>
            <pc:docMk/>
            <pc:sldMk cId="2533231984" sldId="350"/>
            <ac:spMk id="4" creationId="{00000000-0000-0000-0000-000000000000}"/>
          </ac:spMkLst>
        </pc:spChg>
        <pc:graphicFrameChg chg="add">
          <ac:chgData name="Hammock, Brad" userId="d8c7fcab-a596-4919-a227-6d3960054f78" providerId="ADAL" clId="{AB3324E8-B0FF-4B4F-AA67-0012395A3C20}" dt="2021-09-05T16:07:03.180" v="131" actId="26606"/>
          <ac:graphicFrameMkLst>
            <pc:docMk/>
            <pc:sldMk cId="2533231984" sldId="350"/>
            <ac:graphicFrameMk id="6" creationId="{E2DBE828-E36A-4CC4-825F-A6C23B063732}"/>
          </ac:graphicFrameMkLst>
        </pc:graphicFrameChg>
      </pc:sldChg>
      <pc:sldChg chg="addSp delSp modSp mod modClrScheme chgLayout">
        <pc:chgData name="Hammock, Brad" userId="d8c7fcab-a596-4919-a227-6d3960054f78" providerId="ADAL" clId="{AB3324E8-B0FF-4B4F-AA67-0012395A3C20}" dt="2021-09-05T16:07:55.060" v="135" actId="26606"/>
        <pc:sldMkLst>
          <pc:docMk/>
          <pc:sldMk cId="793706805" sldId="351"/>
        </pc:sldMkLst>
        <pc:spChg chg="mod">
          <ac:chgData name="Hammock, Brad" userId="d8c7fcab-a596-4919-a227-6d3960054f78" providerId="ADAL" clId="{AB3324E8-B0FF-4B4F-AA67-0012395A3C20}" dt="2021-09-05T16:07:55.060" v="135" actId="26606"/>
          <ac:spMkLst>
            <pc:docMk/>
            <pc:sldMk cId="793706805" sldId="351"/>
            <ac:spMk id="3" creationId="{9203C02F-21E7-4000-AA90-BE29004B20F6}"/>
          </ac:spMkLst>
        </pc:spChg>
        <pc:spChg chg="add del">
          <ac:chgData name="Hammock, Brad" userId="d8c7fcab-a596-4919-a227-6d3960054f78" providerId="ADAL" clId="{AB3324E8-B0FF-4B4F-AA67-0012395A3C20}" dt="2021-09-05T16:07:55.060" v="135" actId="26606"/>
          <ac:spMkLst>
            <pc:docMk/>
            <pc:sldMk cId="793706805" sldId="351"/>
            <ac:spMk id="4" creationId="{0678DB1A-A40D-420F-9736-313D60CB80A7}"/>
          </ac:spMkLst>
        </pc:spChg>
        <pc:spChg chg="mod">
          <ac:chgData name="Hammock, Brad" userId="d8c7fcab-a596-4919-a227-6d3960054f78" providerId="ADAL" clId="{AB3324E8-B0FF-4B4F-AA67-0012395A3C20}" dt="2021-09-05T16:07:55.060" v="135" actId="26606"/>
          <ac:spMkLst>
            <pc:docMk/>
            <pc:sldMk cId="793706805" sldId="351"/>
            <ac:spMk id="5" creationId="{6D3EC875-9B44-42DB-88E1-E890815E6BF6}"/>
          </ac:spMkLst>
        </pc:spChg>
        <pc:spChg chg="mod">
          <ac:chgData name="Hammock, Brad" userId="d8c7fcab-a596-4919-a227-6d3960054f78" providerId="ADAL" clId="{AB3324E8-B0FF-4B4F-AA67-0012395A3C20}" dt="2021-09-05T16:07:55.060" v="135" actId="26606"/>
          <ac:spMkLst>
            <pc:docMk/>
            <pc:sldMk cId="793706805" sldId="351"/>
            <ac:spMk id="6" creationId="{6356BB66-35AD-42AB-993F-06B7B90F2D82}"/>
          </ac:spMkLst>
        </pc:spChg>
        <pc:graphicFrameChg chg="add del mod">
          <ac:chgData name="Hammock, Brad" userId="d8c7fcab-a596-4919-a227-6d3960054f78" providerId="ADAL" clId="{AB3324E8-B0FF-4B4F-AA67-0012395A3C20}" dt="2021-09-05T16:07:55.026" v="134" actId="26606"/>
          <ac:graphicFrameMkLst>
            <pc:docMk/>
            <pc:sldMk cId="793706805" sldId="351"/>
            <ac:graphicFrameMk id="8" creationId="{ECC6E99F-4F05-46BF-95BD-0A62B992D923}"/>
          </ac:graphicFrameMkLst>
        </pc:graphicFrameChg>
        <pc:graphicFrameChg chg="add mod">
          <ac:chgData name="Hammock, Brad" userId="d8c7fcab-a596-4919-a227-6d3960054f78" providerId="ADAL" clId="{AB3324E8-B0FF-4B4F-AA67-0012395A3C20}" dt="2021-09-05T16:07:55.060" v="135" actId="26606"/>
          <ac:graphicFrameMkLst>
            <pc:docMk/>
            <pc:sldMk cId="793706805" sldId="351"/>
            <ac:graphicFrameMk id="10" creationId="{37721D3C-6727-41C8-9AEA-193B2770148C}"/>
          </ac:graphicFrameMkLst>
        </pc:graphicFrameChg>
      </pc:sldChg>
      <pc:sldChg chg="modSp">
        <pc:chgData name="Hammock, Brad" userId="d8c7fcab-a596-4919-a227-6d3960054f78" providerId="ADAL" clId="{AB3324E8-B0FF-4B4F-AA67-0012395A3C20}" dt="2021-09-05T16:09:28.109" v="137" actId="27636"/>
        <pc:sldMkLst>
          <pc:docMk/>
          <pc:sldMk cId="3232377524" sldId="524"/>
        </pc:sldMkLst>
        <pc:spChg chg="mod">
          <ac:chgData name="Hammock, Brad" userId="d8c7fcab-a596-4919-a227-6d3960054f78" providerId="ADAL" clId="{AB3324E8-B0FF-4B4F-AA67-0012395A3C20}" dt="2021-09-05T16:09:28.109" v="137" actId="27636"/>
          <ac:spMkLst>
            <pc:docMk/>
            <pc:sldMk cId="3232377524" sldId="524"/>
            <ac:spMk id="4" creationId="{1C4EAEB5-DE5C-4F23-A8CA-6DD164271E52}"/>
          </ac:spMkLst>
        </pc:spChg>
      </pc:sldChg>
      <pc:sldChg chg="addSp delSp modSp mod modClrScheme chgLayout">
        <pc:chgData name="Hammock, Brad" userId="d8c7fcab-a596-4919-a227-6d3960054f78" providerId="ADAL" clId="{AB3324E8-B0FF-4B4F-AA67-0012395A3C20}" dt="2021-09-05T16:15:19.468" v="248" actId="14100"/>
        <pc:sldMkLst>
          <pc:docMk/>
          <pc:sldMk cId="768246758" sldId="526"/>
        </pc:sldMkLst>
        <pc:spChg chg="mod ord">
          <ac:chgData name="Hammock, Brad" userId="d8c7fcab-a596-4919-a227-6d3960054f78" providerId="ADAL" clId="{AB3324E8-B0FF-4B4F-AA67-0012395A3C20}" dt="2021-09-05T16:13:20.162" v="242" actId="26606"/>
          <ac:spMkLst>
            <pc:docMk/>
            <pc:sldMk cId="768246758" sldId="526"/>
            <ac:spMk id="2" creationId="{335132B2-1D19-4170-822D-03ADC7A3A9DD}"/>
          </ac:spMkLst>
        </pc:spChg>
        <pc:spChg chg="mod">
          <ac:chgData name="Hammock, Brad" userId="d8c7fcab-a596-4919-a227-6d3960054f78" providerId="ADAL" clId="{AB3324E8-B0FF-4B4F-AA67-0012395A3C20}" dt="2021-09-05T16:13:20.162" v="242" actId="26606"/>
          <ac:spMkLst>
            <pc:docMk/>
            <pc:sldMk cId="768246758" sldId="526"/>
            <ac:spMk id="3" creationId="{BE565DC5-3604-431C-8EF2-A45772B9C4F0}"/>
          </ac:spMkLst>
        </pc:spChg>
        <pc:spChg chg="add del mod">
          <ac:chgData name="Hammock, Brad" userId="d8c7fcab-a596-4919-a227-6d3960054f78" providerId="ADAL" clId="{AB3324E8-B0FF-4B4F-AA67-0012395A3C20}" dt="2021-09-05T16:13:20.178" v="243" actId="26606"/>
          <ac:spMkLst>
            <pc:docMk/>
            <pc:sldMk cId="768246758" sldId="526"/>
            <ac:spMk id="7" creationId="{F86E2F24-E413-47ED-955E-D65CDCC0DE79}"/>
          </ac:spMkLst>
        </pc:spChg>
        <pc:spChg chg="add del mod">
          <ac:chgData name="Hammock, Brad" userId="d8c7fcab-a596-4919-a227-6d3960054f78" providerId="ADAL" clId="{AB3324E8-B0FF-4B4F-AA67-0012395A3C20}" dt="2021-09-05T16:13:20.178" v="243" actId="26606"/>
          <ac:spMkLst>
            <pc:docMk/>
            <pc:sldMk cId="768246758" sldId="526"/>
            <ac:spMk id="12" creationId="{868F0E3D-3D7B-4284-BB0A-C57082EFA4EC}"/>
          </ac:spMkLst>
        </pc:spChg>
        <pc:spChg chg="add del mod">
          <ac:chgData name="Hammock, Brad" userId="d8c7fcab-a596-4919-a227-6d3960054f78" providerId="ADAL" clId="{AB3324E8-B0FF-4B4F-AA67-0012395A3C20}" dt="2021-09-05T16:13:20.162" v="242" actId="26606"/>
          <ac:spMkLst>
            <pc:docMk/>
            <pc:sldMk cId="768246758" sldId="526"/>
            <ac:spMk id="18" creationId="{848F2C41-CE44-4C00-B11E-922DD310F0AA}"/>
          </ac:spMkLst>
        </pc:spChg>
        <pc:spChg chg="add del">
          <ac:chgData name="Hammock, Brad" userId="d8c7fcab-a596-4919-a227-6d3960054f78" providerId="ADAL" clId="{AB3324E8-B0FF-4B4F-AA67-0012395A3C20}" dt="2021-09-05T16:15:04.141" v="244" actId="931"/>
          <ac:spMkLst>
            <pc:docMk/>
            <pc:sldMk cId="768246758" sldId="526"/>
            <ac:spMk id="20" creationId="{74165AFA-2E2B-4BCD-82BC-0B3250D1A650}"/>
          </ac:spMkLst>
        </pc:spChg>
        <pc:graphicFrameChg chg="add del mod">
          <ac:chgData name="Hammock, Brad" userId="d8c7fcab-a596-4919-a227-6d3960054f78" providerId="ADAL" clId="{AB3324E8-B0FF-4B4F-AA67-0012395A3C20}" dt="2021-09-05T16:13:20.162" v="242" actId="26606"/>
          <ac:graphicFrameMkLst>
            <pc:docMk/>
            <pc:sldMk cId="768246758" sldId="526"/>
            <ac:graphicFrameMk id="14" creationId="{4A5FC401-4213-4397-8900-684C186D1E74}"/>
          </ac:graphicFrameMkLst>
        </pc:graphicFrameChg>
        <pc:graphicFrameChg chg="add">
          <ac:chgData name="Hammock, Brad" userId="d8c7fcab-a596-4919-a227-6d3960054f78" providerId="ADAL" clId="{AB3324E8-B0FF-4B4F-AA67-0012395A3C20}" dt="2021-09-05T16:13:20.178" v="243" actId="26606"/>
          <ac:graphicFrameMkLst>
            <pc:docMk/>
            <pc:sldMk cId="768246758" sldId="526"/>
            <ac:graphicFrameMk id="21" creationId="{353E760E-0282-4301-8AF2-4E7BB133342A}"/>
          </ac:graphicFrameMkLst>
        </pc:graphicFrameChg>
        <pc:picChg chg="add mod">
          <ac:chgData name="Hammock, Brad" userId="d8c7fcab-a596-4919-a227-6d3960054f78" providerId="ADAL" clId="{AB3324E8-B0FF-4B4F-AA67-0012395A3C20}" dt="2021-09-05T16:15:19.468" v="248" actId="14100"/>
          <ac:picMkLst>
            <pc:docMk/>
            <pc:sldMk cId="768246758" sldId="526"/>
            <ac:picMk id="5" creationId="{98E8D28A-C0D2-4152-960B-5E8976AFC3DB}"/>
          </ac:picMkLst>
        </pc:picChg>
      </pc:sldChg>
      <pc:sldChg chg="modSp">
        <pc:chgData name="Hammock, Brad" userId="d8c7fcab-a596-4919-a227-6d3960054f78" providerId="ADAL" clId="{AB3324E8-B0FF-4B4F-AA67-0012395A3C20}" dt="2021-09-05T16:10:42.215" v="168" actId="122"/>
        <pc:sldMkLst>
          <pc:docMk/>
          <pc:sldMk cId="3313739329" sldId="527"/>
        </pc:sldMkLst>
        <pc:spChg chg="mod">
          <ac:chgData name="Hammock, Brad" userId="d8c7fcab-a596-4919-a227-6d3960054f78" providerId="ADAL" clId="{AB3324E8-B0FF-4B4F-AA67-0012395A3C20}" dt="2021-09-05T16:10:42.215" v="168" actId="122"/>
          <ac:spMkLst>
            <pc:docMk/>
            <pc:sldMk cId="3313739329" sldId="527"/>
            <ac:spMk id="2" creationId="{00000000-0000-0000-0000-000000000000}"/>
          </ac:spMkLst>
        </pc:spChg>
        <pc:spChg chg="mod">
          <ac:chgData name="Hammock, Brad" userId="d8c7fcab-a596-4919-a227-6d3960054f78" providerId="ADAL" clId="{AB3324E8-B0FF-4B4F-AA67-0012395A3C20}" dt="2021-09-05T16:10:32.257" v="165" actId="20577"/>
          <ac:spMkLst>
            <pc:docMk/>
            <pc:sldMk cId="3313739329" sldId="527"/>
            <ac:spMk id="3" creationId="{D9B0CDED-D639-40DC-979D-77D1C478C70A}"/>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1595519-4185-46BB-B50C-6857C0EF2951}" type="doc">
      <dgm:prSet loTypeId="urn:microsoft.com/office/officeart/2005/8/layout/vList2" loCatId="list" qsTypeId="urn:microsoft.com/office/officeart/2005/8/quickstyle/simple2" qsCatId="simple" csTypeId="urn:microsoft.com/office/officeart/2005/8/colors/accent2_2" csCatId="accent2" phldr="1"/>
      <dgm:spPr/>
      <dgm:t>
        <a:bodyPr/>
        <a:lstStyle/>
        <a:p>
          <a:endParaRPr lang="en-US"/>
        </a:p>
      </dgm:t>
    </dgm:pt>
    <dgm:pt modelId="{D26AFEBB-3B9E-40A0-8971-2D3F22D5FE2A}" cxnId="{18A5A214-C016-4464-B35C-54FA4CC21912}" type="parTrans">
      <dgm:prSet/>
      <dgm:spPr/>
      <dgm:t>
        <a:bodyPr/>
        <a:lstStyle/>
        <a:p>
          <a:endParaRPr lang="en-US"/>
        </a:p>
      </dgm:t>
    </dgm:pt>
    <dgm:pt modelId="{02A9E9FE-E17F-4486-B2CE-624545687546}">
      <dgm:prSet/>
      <dgm:spPr/>
      <dgm:t>
        <a:bodyPr/>
        <a:lstStyle/>
        <a:p>
          <a:r>
            <a:rPr lang="en-US" dirty="1"/>
            <a:t>New OSHA Leadership</a:t>
          </a:r>
        </a:p>
      </dgm:t>
    </dgm:pt>
    <dgm:pt modelId="{3E226047-9F30-42A0-BF63-7791DDAB242A}" cxnId="{18A5A214-C016-4464-B35C-54FA4CC21912}" type="sibTrans">
      <dgm:prSet/>
      <dgm:spPr/>
      <dgm:t>
        <a:bodyPr/>
        <a:lstStyle/>
        <a:p>
          <a:endParaRPr lang="en-US"/>
        </a:p>
      </dgm:t>
    </dgm:pt>
    <dgm:pt modelId="{434A54EA-5DAC-434B-AE6F-5D7940B08FB0}" cxnId="{09C1A50E-3AAD-487B-89CC-13A79127D2AE}" type="parTrans">
      <dgm:prSet/>
      <dgm:spPr/>
      <dgm:t>
        <a:bodyPr/>
        <a:lstStyle/>
        <a:p>
          <a:endParaRPr lang="en-US"/>
        </a:p>
      </dgm:t>
    </dgm:pt>
    <dgm:pt modelId="{E5E55323-CEFC-4F3B-8737-F42317997004}">
      <dgm:prSet/>
      <dgm:spPr/>
      <dgm:t>
        <a:bodyPr/>
        <a:lstStyle/>
        <a:p>
          <a:r>
            <a:rPr lang="en-US" dirty="1"/>
            <a:t>COVID National Emphasis Program</a:t>
          </a:r>
        </a:p>
      </dgm:t>
    </dgm:pt>
    <dgm:pt modelId="{91C25383-65D0-4F10-A92E-800C4248A15C}" cxnId="{09C1A50E-3AAD-487B-89CC-13A79127D2AE}" type="sibTrans">
      <dgm:prSet/>
      <dgm:spPr/>
      <dgm:t>
        <a:bodyPr/>
        <a:lstStyle/>
        <a:p>
          <a:endParaRPr lang="en-US"/>
        </a:p>
      </dgm:t>
    </dgm:pt>
    <dgm:pt modelId="{7863AE08-E792-4756-858D-CCE90E3F4982}" cxnId="{3D368325-B8B2-4596-9205-CB2A20BB1B46}" type="parTrans">
      <dgm:prSet/>
      <dgm:spPr/>
      <dgm:t>
        <a:bodyPr/>
        <a:lstStyle/>
        <a:p>
          <a:endParaRPr lang="en-US"/>
        </a:p>
      </dgm:t>
    </dgm:pt>
    <dgm:pt modelId="{52B717DB-C915-42EA-839D-861BCB6EB60F}">
      <dgm:prSet/>
      <dgm:spPr/>
      <dgm:t>
        <a:bodyPr/>
        <a:lstStyle/>
        <a:p>
          <a:r>
            <a:rPr lang="en-US" dirty="1"/>
            <a:t>Emergency Temporary Standard for COVID-19!</a:t>
          </a:r>
        </a:p>
      </dgm:t>
    </dgm:pt>
    <dgm:pt modelId="{D361EE10-4383-45BD-BA83-6AEA39E9740B}" cxnId="{3D368325-B8B2-4596-9205-CB2A20BB1B46}" type="sibTrans">
      <dgm:prSet/>
      <dgm:spPr/>
      <dgm:t>
        <a:bodyPr/>
        <a:lstStyle/>
        <a:p>
          <a:endParaRPr lang="en-US"/>
        </a:p>
      </dgm:t>
    </dgm:pt>
    <dgm:pt modelId="{E7C12057-CCD3-4215-9C5B-6539CAD27ACD}" cxnId="{B0A2FFA6-6C75-4DC3-ACA5-5C1D78CD3E49}" type="parTrans">
      <dgm:prSet/>
      <dgm:spPr/>
      <dgm:t>
        <a:bodyPr/>
        <a:lstStyle/>
        <a:p>
          <a:endParaRPr lang="en-US"/>
        </a:p>
      </dgm:t>
    </dgm:pt>
    <dgm:pt modelId="{777F3D9F-3864-4FCD-803F-1CF6428AABB0}">
      <dgm:prSet/>
      <dgm:spPr/>
      <dgm:t>
        <a:bodyPr/>
        <a:lstStyle/>
        <a:p>
          <a:r>
            <a:rPr lang="en-US" dirty="1"/>
            <a:t>And DON’T Forget Silica and Other Items!</a:t>
          </a:r>
        </a:p>
      </dgm:t>
    </dgm:pt>
    <dgm:pt modelId="{E3FDD9BE-4066-4EFE-A27F-16D1F16D2618}" cxnId="{B0A2FFA6-6C75-4DC3-ACA5-5C1D78CD3E49}" type="sibTrans">
      <dgm:prSet/>
      <dgm:spPr/>
      <dgm:t>
        <a:bodyPr/>
        <a:lstStyle/>
        <a:p>
          <a:endParaRPr lang="en-US"/>
        </a:p>
      </dgm:t>
    </dgm:pt>
    <dgm:pt modelId="{D3B54D5A-23F4-4D32-9E3F-09BF856C859D}" type="pres">
      <dgm:prSet presAssocID="{E1595519-4185-46BB-B50C-6857C0EF2951}" presName="linear" presStyleCnt="0">
        <dgm:presLayoutVars>
          <dgm:animLvl val="lvl"/>
          <dgm:resizeHandles val="exact"/>
        </dgm:presLayoutVars>
      </dgm:prSet>
      <dgm:spPr/>
      <dgm:t>
        <a:bodyPr/>
        <a:lstStyle/>
        <a:p/>
      </dgm:t>
    </dgm:pt>
    <dgm:pt modelId="{61155F9C-48FF-4390-AB5A-5D8CA291220A}" type="pres">
      <dgm:prSet presAssocID="{02A9E9FE-E17F-4486-B2CE-624545687546}" presName="parentText" presStyleLbl="node1" presStyleIdx="0" presStyleCnt="4">
        <dgm:presLayoutVars>
          <dgm:chMax val="0"/>
          <dgm:bulletEnabled val="1"/>
        </dgm:presLayoutVars>
      </dgm:prSet>
      <dgm:spPr/>
      <dgm:t>
        <a:bodyPr/>
        <a:lstStyle/>
        <a:p/>
      </dgm:t>
    </dgm:pt>
    <dgm:pt modelId="{5620C197-9120-47F8-A4FC-DBE24C7DFA80}" type="pres">
      <dgm:prSet presAssocID="{3E226047-9F30-42A0-BF63-7791DDAB242A}" presName="spacer" presStyleCnt="0"/>
      <dgm:spPr/>
      <dgm:t>
        <a:bodyPr/>
        <a:lstStyle/>
        <a:p/>
      </dgm:t>
    </dgm:pt>
    <dgm:pt modelId="{A3415D8E-FFD4-4D8A-85C0-9BD4987A7A88}" type="pres">
      <dgm:prSet presAssocID="{E5E55323-CEFC-4F3B-8737-F42317997004}" presName="parentText" presStyleLbl="node1" presStyleIdx="1" presStyleCnt="4">
        <dgm:presLayoutVars>
          <dgm:chMax val="0"/>
          <dgm:bulletEnabled val="1"/>
        </dgm:presLayoutVars>
      </dgm:prSet>
      <dgm:spPr/>
      <dgm:t>
        <a:bodyPr/>
        <a:lstStyle/>
        <a:p/>
      </dgm:t>
    </dgm:pt>
    <dgm:pt modelId="{7E8A41E5-83C4-446A-B4EB-83F527344022}" type="pres">
      <dgm:prSet presAssocID="{91C25383-65D0-4F10-A92E-800C4248A15C}" presName="spacer" presStyleCnt="0"/>
      <dgm:spPr/>
      <dgm:t>
        <a:bodyPr/>
        <a:lstStyle/>
        <a:p/>
      </dgm:t>
    </dgm:pt>
    <dgm:pt modelId="{64CD08CF-718B-47BE-A59C-E13CF18A81ED}" type="pres">
      <dgm:prSet presAssocID="{52B717DB-C915-42EA-839D-861BCB6EB60F}" presName="parentText" presStyleLbl="node1" presStyleIdx="2" presStyleCnt="4">
        <dgm:presLayoutVars>
          <dgm:chMax val="0"/>
          <dgm:bulletEnabled val="1"/>
        </dgm:presLayoutVars>
      </dgm:prSet>
      <dgm:spPr/>
      <dgm:t>
        <a:bodyPr/>
        <a:lstStyle/>
        <a:p/>
      </dgm:t>
    </dgm:pt>
    <dgm:pt modelId="{167C3404-68D2-4D06-814D-FC90A3532010}" type="pres">
      <dgm:prSet presAssocID="{D361EE10-4383-45BD-BA83-6AEA39E9740B}" presName="spacer" presStyleCnt="0"/>
      <dgm:spPr/>
      <dgm:t>
        <a:bodyPr/>
        <a:lstStyle/>
        <a:p/>
      </dgm:t>
    </dgm:pt>
    <dgm:pt modelId="{50F346AB-7B28-477B-A793-BE62D62BB99D}" type="pres">
      <dgm:prSet presAssocID="{777F3D9F-3864-4FCD-803F-1CF6428AABB0}" presName="parentText" presStyleLbl="node1" presStyleIdx="3" presStyleCnt="4">
        <dgm:presLayoutVars>
          <dgm:chMax val="0"/>
          <dgm:bulletEnabled val="1"/>
        </dgm:presLayoutVars>
      </dgm:prSet>
      <dgm:spPr/>
      <dgm:t>
        <a:bodyPr/>
        <a:lstStyle/>
        <a:p/>
      </dgm:t>
    </dgm:pt>
  </dgm:ptLst>
  <dgm:cxnLst>
    <dgm:cxn modelId="{18A5A214-C016-4464-B35C-54FA4CC21912}" srcId="{E1595519-4185-46BB-B50C-6857C0EF2951}" destId="{02A9E9FE-E17F-4486-B2CE-624545687546}" srcOrd="0" destOrd="0" parTransId="{D26AFEBB-3B9E-40A0-8971-2D3F22D5FE2A}" sibTransId="{3E226047-9F30-42A0-BF63-7791DDAB242A}"/>
    <dgm:cxn modelId="{09C1A50E-3AAD-487B-89CC-13A79127D2AE}" srcId="{E1595519-4185-46BB-B50C-6857C0EF2951}" destId="{E5E55323-CEFC-4F3B-8737-F42317997004}" srcOrd="1" destOrd="0" parTransId="{434A54EA-5DAC-434B-AE6F-5D7940B08FB0}" sibTransId="{91C25383-65D0-4F10-A92E-800C4248A15C}"/>
    <dgm:cxn modelId="{3D368325-B8B2-4596-9205-CB2A20BB1B46}" srcId="{E1595519-4185-46BB-B50C-6857C0EF2951}" destId="{52B717DB-C915-42EA-839D-861BCB6EB60F}" srcOrd="2" destOrd="0" parTransId="{7863AE08-E792-4756-858D-CCE90E3F4982}" sibTransId="{D361EE10-4383-45BD-BA83-6AEA39E9740B}"/>
    <dgm:cxn modelId="{B0A2FFA6-6C75-4DC3-ACA5-5C1D78CD3E49}" srcId="{E1595519-4185-46BB-B50C-6857C0EF2951}" destId="{777F3D9F-3864-4FCD-803F-1CF6428AABB0}" srcOrd="3" destOrd="0" parTransId="{E7C12057-CCD3-4215-9C5B-6539CAD27ACD}" sibTransId="{E3FDD9BE-4066-4EFE-A27F-16D1F16D2618}"/>
    <dgm:cxn modelId="{78565156-2E91-43C1-9F3F-CF6A93A4BA1C}" type="presOf" srcId="{E1595519-4185-46BB-B50C-6857C0EF2951}" destId="{D3B54D5A-23F4-4D32-9E3F-09BF856C859D}" srcOrd="0" destOrd="0" presId="urn:microsoft.com/office/officeart/2005/8/layout/vList2"/>
    <dgm:cxn modelId="{C662B892-35A3-4628-9AD4-9DE64599B3F0}" type="presParOf" srcId="{D3B54D5A-23F4-4D32-9E3F-09BF856C859D}" destId="{61155F9C-48FF-4390-AB5A-5D8CA291220A}" srcOrd="0" destOrd="0" presId="urn:microsoft.com/office/officeart/2005/8/layout/vList2"/>
    <dgm:cxn modelId="{5F6E88AC-F6A6-4954-8F5A-62206B71CECA}" type="presOf" srcId="{02A9E9FE-E17F-4486-B2CE-624545687546}" destId="{61155F9C-48FF-4390-AB5A-5D8CA291220A}" srcOrd="0" destOrd="0" presId="urn:microsoft.com/office/officeart/2005/8/layout/vList2"/>
    <dgm:cxn modelId="{DFF170CD-926D-455E-9042-7F6AFAA92CC2}" type="presParOf" srcId="{D3B54D5A-23F4-4D32-9E3F-09BF856C859D}" destId="{5620C197-9120-47F8-A4FC-DBE24C7DFA80}" srcOrd="1" destOrd="0" presId="urn:microsoft.com/office/officeart/2005/8/layout/vList2"/>
    <dgm:cxn modelId="{148652AD-40E5-4992-B429-90FB909083F1}" type="presParOf" srcId="{D3B54D5A-23F4-4D32-9E3F-09BF856C859D}" destId="{A3415D8E-FFD4-4D8A-85C0-9BD4987A7A88}" srcOrd="2" destOrd="0" presId="urn:microsoft.com/office/officeart/2005/8/layout/vList2"/>
    <dgm:cxn modelId="{3D49398B-FD3B-498D-8F46-C10B41C8023E}" type="presOf" srcId="{E5E55323-CEFC-4F3B-8737-F42317997004}" destId="{A3415D8E-FFD4-4D8A-85C0-9BD4987A7A88}" srcOrd="0" destOrd="0" presId="urn:microsoft.com/office/officeart/2005/8/layout/vList2"/>
    <dgm:cxn modelId="{E7AB83CC-DC50-4ED2-BE8A-FBC0E33AF620}" type="presParOf" srcId="{D3B54D5A-23F4-4D32-9E3F-09BF856C859D}" destId="{7E8A41E5-83C4-446A-B4EB-83F527344022}" srcOrd="3" destOrd="0" presId="urn:microsoft.com/office/officeart/2005/8/layout/vList2"/>
    <dgm:cxn modelId="{FB9C884A-A19B-40B1-9883-AB450952ABBC}" type="presParOf" srcId="{D3B54D5A-23F4-4D32-9E3F-09BF856C859D}" destId="{64CD08CF-718B-47BE-A59C-E13CF18A81ED}" srcOrd="4" destOrd="0" presId="urn:microsoft.com/office/officeart/2005/8/layout/vList2"/>
    <dgm:cxn modelId="{C5A16CD0-3DC2-460D-937C-CE08524CDDA2}" type="presOf" srcId="{52B717DB-C915-42EA-839D-861BCB6EB60F}" destId="{64CD08CF-718B-47BE-A59C-E13CF18A81ED}" srcOrd="0" destOrd="0" presId="urn:microsoft.com/office/officeart/2005/8/layout/vList2"/>
    <dgm:cxn modelId="{5DDCCA28-D072-491B-A68A-525FC3E4B4BC}" type="presParOf" srcId="{D3B54D5A-23F4-4D32-9E3F-09BF856C859D}" destId="{167C3404-68D2-4D06-814D-FC90A3532010}" srcOrd="5" destOrd="0" presId="urn:microsoft.com/office/officeart/2005/8/layout/vList2"/>
    <dgm:cxn modelId="{B8A38B48-02CC-4E0E-B972-4B42B2B54A6E}" type="presParOf" srcId="{D3B54D5A-23F4-4D32-9E3F-09BF856C859D}" destId="{50F346AB-7B28-477B-A793-BE62D62BB99D}" srcOrd="6" destOrd="0" presId="urn:microsoft.com/office/officeart/2005/8/layout/vList2"/>
    <dgm:cxn modelId="{B6CEA051-A5E4-431D-85FF-973A00F69E82}" type="presOf" srcId="{777F3D9F-3864-4FCD-803F-1CF6428AABB0}" destId="{50F346AB-7B28-477B-A793-BE62D62BB99D}" srcOrd="0" destOrd="0" presId="urn:microsoft.com/office/officeart/2005/8/layout/vList2"/>
  </dgm:cxnLst>
  <dgm:bg/>
  <dgm:whole/>
  <dgm:extLst>
    <a:ext uri="http://schemas.microsoft.com/office/drawing/2008/diagram">
      <dsp:dataModelExt xmlns:dsp="http://schemas.microsoft.com/office/drawing/2008/diagram" minVer="http://schemas.openxmlformats.org/drawingml/2006/diagram" relId="rId6"/>
    </a:ext>
  </dgm:extLst>
</dgm:dataModel>
</file>

<file path=ppt/diagrams/data2.xml><?xml version="1.0" encoding="utf-8"?>
<dgm:dataModel xmlns:dgm="http://schemas.openxmlformats.org/drawingml/2006/diagram" xmlns:a="http://schemas.openxmlformats.org/drawingml/2006/main">
  <dgm:ptLst>
    <dgm:pt modelId="{4BFA4EC3-C33F-487E-B2C3-24734C58F87D}" type="doc">
      <dgm:prSet loTypeId="urn:microsoft.com/office/officeart/2005/8/layout/vList2" loCatId="list" qsTypeId="urn:microsoft.com/office/officeart/2005/8/quickstyle/simple4" qsCatId="simple" csTypeId="urn:microsoft.com/office/officeart/2005/8/colors/accent1_2" csCatId="accent1" phldr="1"/>
      <dgm:spPr/>
      <dgm:t>
        <a:bodyPr/>
        <a:lstStyle/>
        <a:p>
          <a:endParaRPr lang="en-US"/>
        </a:p>
      </dgm:t>
    </dgm:pt>
    <dgm:pt modelId="{B2B04C6D-250A-4F73-BD21-28FEBC2FEBEC}" cxnId="{146111EE-1C68-4154-B995-6E535A4030A5}" type="parTrans">
      <dgm:prSet/>
      <dgm:spPr/>
      <dgm:t>
        <a:bodyPr/>
        <a:lstStyle/>
        <a:p>
          <a:endParaRPr lang="en-US"/>
        </a:p>
      </dgm:t>
    </dgm:pt>
    <dgm:pt modelId="{50E0C548-34FB-411B-AB52-A9B0514C5D8C}">
      <dgm:prSet/>
      <dgm:spPr/>
      <dgm:t>
        <a:bodyPr/>
        <a:lstStyle/>
        <a:p>
          <a:r>
            <a:rPr lang="en-US" dirty="1"/>
            <a:t>Doug Parker Nominated</a:t>
          </a:r>
        </a:p>
      </dgm:t>
    </dgm:pt>
    <dgm:pt modelId="{0400153A-C53D-4160-9997-5B94CC0871E5}" cxnId="{3B18CD86-51A8-4E40-A00C-46F760821A75}" type="parTrans">
      <dgm:prSet/>
      <dgm:spPr/>
      <dgm:t>
        <a:bodyPr/>
        <a:lstStyle/>
        <a:p>
          <a:endParaRPr lang="en-US"/>
        </a:p>
      </dgm:t>
    </dgm:pt>
    <dgm:pt modelId="{F90CF2F6-6EED-4038-B460-883554308E19}">
      <dgm:prSet/>
      <dgm:spPr/>
      <dgm:t>
        <a:bodyPr/>
        <a:lstStyle/>
        <a:p>
          <a:r>
            <a:rPr lang="en-US" dirty="1"/>
            <a:t>Currently head of California OSHA</a:t>
          </a:r>
        </a:p>
      </dgm:t>
    </dgm:pt>
    <dgm:pt modelId="{3E9C2E60-FB66-4574-ACC7-7BF7AB044B65}" cxnId="{3B18CD86-51A8-4E40-A00C-46F760821A75}" type="sibTrans">
      <dgm:prSet/>
      <dgm:spPr/>
      <dgm:t>
        <a:bodyPr/>
        <a:lstStyle/>
        <a:p>
          <a:endParaRPr lang="en-US"/>
        </a:p>
      </dgm:t>
    </dgm:pt>
    <dgm:pt modelId="{EBD3054F-7345-4217-A9A4-51D5EDCB6B20}" cxnId="{4FA2AF9F-AF9B-4FC3-B3D4-E15A576EF923}" type="parTrans">
      <dgm:prSet/>
      <dgm:spPr/>
      <dgm:t>
        <a:bodyPr/>
        <a:lstStyle/>
        <a:p>
          <a:endParaRPr lang="en-US"/>
        </a:p>
      </dgm:t>
    </dgm:pt>
    <dgm:pt modelId="{BA7C15E4-60B9-425D-86E0-67F343B5BB99}">
      <dgm:prSet/>
      <dgm:spPr/>
      <dgm:t>
        <a:bodyPr/>
        <a:lstStyle/>
        <a:p>
          <a:r>
            <a:rPr lang="en-US" dirty="1"/>
            <a:t>CalOSHA aggressive from both a regulatory and enforcement perspective</a:t>
          </a:r>
        </a:p>
      </dgm:t>
    </dgm:pt>
    <dgm:pt modelId="{230C2D83-D07A-480A-861B-48AA17A08A11}" cxnId="{4FA2AF9F-AF9B-4FC3-B3D4-E15A576EF923}" type="sibTrans">
      <dgm:prSet/>
      <dgm:spPr/>
      <dgm:t>
        <a:bodyPr/>
        <a:lstStyle/>
        <a:p>
          <a:endParaRPr lang="en-US"/>
        </a:p>
      </dgm:t>
    </dgm:pt>
    <dgm:pt modelId="{12B53EA5-B33E-4107-9C43-6E4F84591292}" cxnId="{146111EE-1C68-4154-B995-6E535A4030A5}" type="sibTrans">
      <dgm:prSet/>
      <dgm:spPr/>
      <dgm:t>
        <a:bodyPr/>
        <a:lstStyle/>
        <a:p>
          <a:endParaRPr lang="en-US"/>
        </a:p>
      </dgm:t>
    </dgm:pt>
    <dgm:pt modelId="{6FF86BD3-3004-41DC-A7FA-64628A5308C6}" cxnId="{D1368D50-7E9F-42AA-ACD8-F95364182630}" type="parTrans">
      <dgm:prSet/>
      <dgm:spPr/>
      <dgm:t>
        <a:bodyPr/>
        <a:lstStyle/>
        <a:p>
          <a:endParaRPr lang="en-US"/>
        </a:p>
      </dgm:t>
    </dgm:pt>
    <dgm:pt modelId="{BFF0D1EE-6CC3-4511-968B-CDA207AD56E1}">
      <dgm:prSet/>
      <dgm:spPr/>
      <dgm:t>
        <a:bodyPr/>
        <a:lstStyle/>
        <a:p>
          <a:r>
            <a:rPr lang="en-US" dirty="1"/>
            <a:t>Jim Frederick (Deputy Assistant Secretary)</a:t>
          </a:r>
        </a:p>
      </dgm:t>
    </dgm:pt>
    <dgm:pt modelId="{7E14568A-2B58-4EE8-B1BB-27BB8A0046A6}" cxnId="{D1368D50-7E9F-42AA-ACD8-F95364182630}" type="sibTrans">
      <dgm:prSet/>
      <dgm:spPr/>
      <dgm:t>
        <a:bodyPr/>
        <a:lstStyle/>
        <a:p>
          <a:endParaRPr lang="en-US"/>
        </a:p>
      </dgm:t>
    </dgm:pt>
    <dgm:pt modelId="{16DE25F6-2E23-44DB-BFA1-0824807B70C5}" cxnId="{D8BE1F63-7A67-4D27-9ECF-2E1EE959DB8F}" type="parTrans">
      <dgm:prSet/>
      <dgm:spPr/>
      <dgm:t>
        <a:bodyPr/>
        <a:lstStyle/>
        <a:p>
          <a:endParaRPr lang="en-US"/>
        </a:p>
      </dgm:t>
    </dgm:pt>
    <dgm:pt modelId="{29AC27C1-BEAA-4813-B5CC-BC06AA570CC0}">
      <dgm:prSet/>
      <dgm:spPr/>
      <dgm:t>
        <a:bodyPr/>
        <a:lstStyle/>
        <a:p>
          <a:r>
            <a:rPr lang="en-US" dirty="1"/>
            <a:t>Amanda Edens (Deputy Assistant Secretary)</a:t>
          </a:r>
        </a:p>
      </dgm:t>
    </dgm:pt>
    <dgm:pt modelId="{A09406FF-621F-4888-BCC9-A6A5FF604EC0}" cxnId="{D8BE1F63-7A67-4D27-9ECF-2E1EE959DB8F}" type="sibTrans">
      <dgm:prSet/>
      <dgm:spPr/>
      <dgm:t>
        <a:bodyPr/>
        <a:lstStyle/>
        <a:p>
          <a:endParaRPr lang="en-US"/>
        </a:p>
      </dgm:t>
    </dgm:pt>
    <dgm:pt modelId="{01E75FA8-5B02-4C70-A917-56E310430C5F}" type="pres">
      <dgm:prSet presAssocID="{4BFA4EC3-C33F-487E-B2C3-24734C58F87D}" presName="linear" presStyleCnt="0">
        <dgm:presLayoutVars>
          <dgm:animLvl val="lvl"/>
          <dgm:resizeHandles val="exact"/>
        </dgm:presLayoutVars>
      </dgm:prSet>
      <dgm:spPr/>
      <dgm:t>
        <a:bodyPr/>
        <a:lstStyle/>
        <a:p/>
      </dgm:t>
    </dgm:pt>
    <dgm:pt modelId="{2BD3552C-433C-478B-9748-F266ABA4F801}" type="pres">
      <dgm:prSet presAssocID="{50E0C548-34FB-411B-AB52-A9B0514C5D8C}" presName="parentText" presStyleLbl="node1" presStyleIdx="0" presStyleCnt="3">
        <dgm:presLayoutVars>
          <dgm:chMax val="0"/>
          <dgm:bulletEnabled val="1"/>
        </dgm:presLayoutVars>
      </dgm:prSet>
      <dgm:spPr/>
      <dgm:t>
        <a:bodyPr/>
        <a:lstStyle/>
        <a:p/>
      </dgm:t>
    </dgm:pt>
    <dgm:pt modelId="{16CD5CFA-33D6-46E3-AE22-3D78DCF12CF0}" type="pres">
      <dgm:prSet presAssocID="{50E0C548-34FB-411B-AB52-A9B0514C5D8C}" presName="childText" presStyleLbl="revTx" presStyleIdx="0" presStyleCnt="1">
        <dgm:presLayoutVars>
          <dgm:bulletEnabled val="1"/>
        </dgm:presLayoutVars>
      </dgm:prSet>
      <dgm:spPr/>
      <dgm:t>
        <a:bodyPr/>
        <a:lstStyle/>
        <a:p/>
      </dgm:t>
    </dgm:pt>
    <dgm:pt modelId="{B3EBE235-6C59-46C0-B548-40C8E8FB43A1}" type="pres">
      <dgm:prSet presAssocID="{BFF0D1EE-6CC3-4511-968B-CDA207AD56E1}" presName="parentText" presStyleLbl="node1" presStyleIdx="1" presStyleCnt="3">
        <dgm:presLayoutVars>
          <dgm:chMax val="0"/>
          <dgm:bulletEnabled val="1"/>
        </dgm:presLayoutVars>
      </dgm:prSet>
      <dgm:spPr/>
      <dgm:t>
        <a:bodyPr/>
        <a:lstStyle/>
        <a:p/>
      </dgm:t>
    </dgm:pt>
    <dgm:pt modelId="{51CA9260-4956-45D5-A3DF-86CB4017AACF}" type="pres">
      <dgm:prSet presAssocID="{7E14568A-2B58-4EE8-B1BB-27BB8A0046A6}" presName="spacer" presStyleCnt="0"/>
      <dgm:spPr/>
      <dgm:t>
        <a:bodyPr/>
        <a:lstStyle/>
        <a:p/>
      </dgm:t>
    </dgm:pt>
    <dgm:pt modelId="{7E8836B6-46EB-4F51-A3B8-F0AD6AEDD4A5}" type="pres">
      <dgm:prSet presAssocID="{29AC27C1-BEAA-4813-B5CC-BC06AA570CC0}" presName="parentText" presStyleLbl="node1" presStyleIdx="2" presStyleCnt="3">
        <dgm:presLayoutVars>
          <dgm:chMax val="0"/>
          <dgm:bulletEnabled val="1"/>
        </dgm:presLayoutVars>
      </dgm:prSet>
      <dgm:spPr/>
      <dgm:t>
        <a:bodyPr/>
        <a:lstStyle/>
        <a:p/>
      </dgm:t>
    </dgm:pt>
  </dgm:ptLst>
  <dgm:cxnLst>
    <dgm:cxn modelId="{146111EE-1C68-4154-B995-6E535A4030A5}" srcId="{4BFA4EC3-C33F-487E-B2C3-24734C58F87D}" destId="{50E0C548-34FB-411B-AB52-A9B0514C5D8C}" srcOrd="0" destOrd="0" parTransId="{B2B04C6D-250A-4F73-BD21-28FEBC2FEBEC}" sibTransId="{12B53EA5-B33E-4107-9C43-6E4F84591292}"/>
    <dgm:cxn modelId="{3B18CD86-51A8-4E40-A00C-46F760821A75}" srcId="{50E0C548-34FB-411B-AB52-A9B0514C5D8C}" destId="{F90CF2F6-6EED-4038-B460-883554308E19}" srcOrd="0" destOrd="0" parTransId="{0400153A-C53D-4160-9997-5B94CC0871E5}" sibTransId="{3E9C2E60-FB66-4574-ACC7-7BF7AB044B65}"/>
    <dgm:cxn modelId="{4FA2AF9F-AF9B-4FC3-B3D4-E15A576EF923}" srcId="{50E0C548-34FB-411B-AB52-A9B0514C5D8C}" destId="{BA7C15E4-60B9-425D-86E0-67F343B5BB99}" srcOrd="1" destOrd="0" parTransId="{EBD3054F-7345-4217-A9A4-51D5EDCB6B20}" sibTransId="{230C2D83-D07A-480A-861B-48AA17A08A11}"/>
    <dgm:cxn modelId="{D1368D50-7E9F-42AA-ACD8-F95364182630}" srcId="{4BFA4EC3-C33F-487E-B2C3-24734C58F87D}" destId="{BFF0D1EE-6CC3-4511-968B-CDA207AD56E1}" srcOrd="1" destOrd="0" parTransId="{6FF86BD3-3004-41DC-A7FA-64628A5308C6}" sibTransId="{7E14568A-2B58-4EE8-B1BB-27BB8A0046A6}"/>
    <dgm:cxn modelId="{D8BE1F63-7A67-4D27-9ECF-2E1EE959DB8F}" srcId="{4BFA4EC3-C33F-487E-B2C3-24734C58F87D}" destId="{29AC27C1-BEAA-4813-B5CC-BC06AA570CC0}" srcOrd="2" destOrd="0" parTransId="{16DE25F6-2E23-44DB-BFA1-0824807B70C5}" sibTransId="{A09406FF-621F-4888-BCC9-A6A5FF604EC0}"/>
    <dgm:cxn modelId="{8BD6AD66-2BA4-4DE1-B77E-3D1C1FF859BD}" type="presOf" srcId="{4BFA4EC3-C33F-487E-B2C3-24734C58F87D}" destId="{01E75FA8-5B02-4C70-A917-56E310430C5F}" srcOrd="0" destOrd="0" presId="urn:microsoft.com/office/officeart/2005/8/layout/vList2"/>
    <dgm:cxn modelId="{173F622D-B3E1-4E39-8F6A-F8188A7D5B60}" type="presParOf" srcId="{01E75FA8-5B02-4C70-A917-56E310430C5F}" destId="{2BD3552C-433C-478B-9748-F266ABA4F801}" srcOrd="0" destOrd="0" presId="urn:microsoft.com/office/officeart/2005/8/layout/vList2"/>
    <dgm:cxn modelId="{B199C8AC-957A-4894-B402-EA5C554AD690}" type="presOf" srcId="{50E0C548-34FB-411B-AB52-A9B0514C5D8C}" destId="{2BD3552C-433C-478B-9748-F266ABA4F801}" srcOrd="0" destOrd="0" presId="urn:microsoft.com/office/officeart/2005/8/layout/vList2"/>
    <dgm:cxn modelId="{90107B28-3B6F-4BBC-A7F3-C21AEF3A0F10}" type="presParOf" srcId="{01E75FA8-5B02-4C70-A917-56E310430C5F}" destId="{16CD5CFA-33D6-46E3-AE22-3D78DCF12CF0}" srcOrd="1" destOrd="0" presId="urn:microsoft.com/office/officeart/2005/8/layout/vList2"/>
    <dgm:cxn modelId="{583D8F15-BA7D-496A-B17D-703D59291D65}" type="presOf" srcId="{F90CF2F6-6EED-4038-B460-883554308E19}" destId="{16CD5CFA-33D6-46E3-AE22-3D78DCF12CF0}" srcOrd="0" destOrd="0" presId="urn:microsoft.com/office/officeart/2005/8/layout/vList2"/>
    <dgm:cxn modelId="{97DD0D15-4BC0-454A-A62A-CD9A4D50A569}" type="presOf" srcId="{BA7C15E4-60B9-425D-86E0-67F343B5BB99}" destId="{16CD5CFA-33D6-46E3-AE22-3D78DCF12CF0}" srcOrd="0" destOrd="1" presId="urn:microsoft.com/office/officeart/2005/8/layout/vList2"/>
    <dgm:cxn modelId="{BE8E0896-3F0F-404B-8B49-22606415FD66}" type="presParOf" srcId="{01E75FA8-5B02-4C70-A917-56E310430C5F}" destId="{B3EBE235-6C59-46C0-B548-40C8E8FB43A1}" srcOrd="2" destOrd="0" presId="urn:microsoft.com/office/officeart/2005/8/layout/vList2"/>
    <dgm:cxn modelId="{F0DF25C7-7AE8-468E-A0E2-35F84C263DBF}" type="presOf" srcId="{BFF0D1EE-6CC3-4511-968B-CDA207AD56E1}" destId="{B3EBE235-6C59-46C0-B548-40C8E8FB43A1}" srcOrd="0" destOrd="0" presId="urn:microsoft.com/office/officeart/2005/8/layout/vList2"/>
    <dgm:cxn modelId="{18EAF774-0502-4F76-983A-4D62272832E9}" type="presParOf" srcId="{01E75FA8-5B02-4C70-A917-56E310430C5F}" destId="{51CA9260-4956-45D5-A3DF-86CB4017AACF}" srcOrd="3" destOrd="0" presId="urn:microsoft.com/office/officeart/2005/8/layout/vList2"/>
    <dgm:cxn modelId="{7C50F83F-C59F-4EC3-9F68-BCD3DFFF834B}" type="presParOf" srcId="{01E75FA8-5B02-4C70-A917-56E310430C5F}" destId="{7E8836B6-46EB-4F51-A3B8-F0AD6AEDD4A5}" srcOrd="4" destOrd="0" presId="urn:microsoft.com/office/officeart/2005/8/layout/vList2"/>
    <dgm:cxn modelId="{0C293868-3A73-46D3-97C3-0B389AB9D396}" type="presOf" srcId="{29AC27C1-BEAA-4813-B5CC-BC06AA570CC0}" destId="{7E8836B6-46EB-4F51-A3B8-F0AD6AEDD4A5}" srcOrd="0" destOrd="0" presId="urn:microsoft.com/office/officeart/2005/8/layout/vList2"/>
  </dgm:cxnLst>
  <dgm:bg/>
  <dgm:whole/>
  <dgm:extLst>
    <a:ext uri="http://schemas.microsoft.com/office/drawing/2008/diagram">
      <dsp:dataModelExt xmlns:dsp="http://schemas.microsoft.com/office/drawing/2008/diagram" minVer="http://schemas.openxmlformats.org/drawingml/2006/diagram" relId="rId6"/>
    </a:ext>
  </dgm:extLst>
</dgm:dataModel>
</file>

<file path=ppt/diagrams/data3.xml><?xml version="1.0" encoding="utf-8"?>
<dgm:dataModel xmlns:dgm="http://schemas.openxmlformats.org/drawingml/2006/diagram" xmlns:a="http://schemas.openxmlformats.org/drawingml/2006/main">
  <dgm:ptLst>
    <dgm:pt modelId="{87EDC1AF-18A0-4CD3-B587-67400DF8BAA6}"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US"/>
        </a:p>
      </dgm:t>
    </dgm:pt>
    <dgm:pt modelId="{8F8A2905-7652-47A6-B63B-53856B12C990}" cxnId="{458B943E-9338-40E3-8961-EE1D8FBF55DF}" type="parTrans">
      <dgm:prSet/>
      <dgm:spPr/>
      <dgm:t>
        <a:bodyPr/>
        <a:lstStyle/>
        <a:p>
          <a:endParaRPr lang="en-US"/>
        </a:p>
      </dgm:t>
    </dgm:pt>
    <dgm:pt modelId="{5138AD28-3396-4ED5-9C1A-BFD83E924CAA}">
      <dgm:prSet/>
      <dgm:spPr/>
      <dgm:t>
        <a:bodyPr/>
        <a:lstStyle/>
        <a:p>
          <a:r>
            <a:rPr lang="en-US" dirty="1"/>
            <a:t>Agriculture, Forestry, Fishing and Hunting Food and Agriculture</a:t>
          </a:r>
        </a:p>
      </dgm:t>
    </dgm:pt>
    <dgm:pt modelId="{30F6B493-5E9E-4DE0-97C6-80C61D10C61B}" cxnId="{458B943E-9338-40E3-8961-EE1D8FBF55DF}" type="sibTrans">
      <dgm:prSet/>
      <dgm:spPr/>
      <dgm:t>
        <a:bodyPr/>
        <a:lstStyle/>
        <a:p>
          <a:endParaRPr lang="en-US"/>
        </a:p>
      </dgm:t>
    </dgm:pt>
    <dgm:pt modelId="{C319F255-F6A5-41F9-93F5-D07B52C31EB6}" cxnId="{4ECE08D2-639E-4D72-A2CD-A1E6E42859EF}" type="parTrans">
      <dgm:prSet/>
      <dgm:spPr/>
      <dgm:t>
        <a:bodyPr/>
        <a:lstStyle/>
        <a:p>
          <a:endParaRPr lang="en-US"/>
        </a:p>
      </dgm:t>
    </dgm:pt>
    <dgm:pt modelId="{50951DB1-220E-4E5D-B9DF-915892F4C926}">
      <dgm:prSet/>
      <dgm:spPr/>
      <dgm:t>
        <a:bodyPr/>
        <a:lstStyle/>
        <a:p>
          <a:r>
            <a:rPr lang="en-US" dirty="1"/>
            <a:t>Construction of Buildings * Construction</a:t>
          </a:r>
        </a:p>
      </dgm:t>
    </dgm:pt>
    <dgm:pt modelId="{8165FC30-8BB9-46A4-9C17-DD49B3E83E59}" cxnId="{4ECE08D2-639E-4D72-A2CD-A1E6E42859EF}" type="sibTrans">
      <dgm:prSet/>
      <dgm:spPr/>
      <dgm:t>
        <a:bodyPr/>
        <a:lstStyle/>
        <a:p>
          <a:endParaRPr lang="en-US"/>
        </a:p>
      </dgm:t>
    </dgm:pt>
    <dgm:pt modelId="{68EEFA30-34F9-4313-963A-DDD0880EBAB8}" cxnId="{B7264EB5-2E17-4773-9DFF-4FF53C2D0291}" type="parTrans">
      <dgm:prSet/>
      <dgm:spPr/>
      <dgm:t>
        <a:bodyPr/>
        <a:lstStyle/>
        <a:p>
          <a:endParaRPr lang="en-US"/>
        </a:p>
      </dgm:t>
    </dgm:pt>
    <dgm:pt modelId="{6093250F-3419-4E75-8384-3852A21A4225}">
      <dgm:prSet/>
      <dgm:spPr/>
      <dgm:t>
        <a:bodyPr/>
        <a:lstStyle/>
        <a:p>
          <a:r>
            <a:rPr lang="en-US" dirty="1"/>
            <a:t>Heavy and Civil Engineering Construction* Construction</a:t>
          </a:r>
        </a:p>
      </dgm:t>
    </dgm:pt>
    <dgm:pt modelId="{721E11EE-3A97-4C28-9DD7-F1EADF3E5066}" cxnId="{B7264EB5-2E17-4773-9DFF-4FF53C2D0291}" type="sibTrans">
      <dgm:prSet/>
      <dgm:spPr/>
      <dgm:t>
        <a:bodyPr/>
        <a:lstStyle/>
        <a:p>
          <a:endParaRPr lang="en-US"/>
        </a:p>
      </dgm:t>
    </dgm:pt>
    <dgm:pt modelId="{CF0A4319-2B79-4CF4-B3B0-7C3A38959847}" cxnId="{CD2D132F-3B8B-4A5F-BCC9-A882D16F3BC8}" type="parTrans">
      <dgm:prSet/>
      <dgm:spPr/>
      <dgm:t>
        <a:bodyPr/>
        <a:lstStyle/>
        <a:p>
          <a:endParaRPr lang="en-US"/>
        </a:p>
      </dgm:t>
    </dgm:pt>
    <dgm:pt modelId="{43983B3C-3BF6-4BBC-8DA2-068CDC05A7A6}">
      <dgm:prSet/>
      <dgm:spPr/>
      <dgm:t>
        <a:bodyPr/>
        <a:lstStyle/>
        <a:p>
          <a:r>
            <a:rPr lang="en-US" dirty="1"/>
            <a:t>Specialty Trade Contractors* Construction</a:t>
          </a:r>
        </a:p>
      </dgm:t>
    </dgm:pt>
    <dgm:pt modelId="{77763F6C-F42E-4DEA-8D68-E17F2D4AAF06}" cxnId="{CD2D132F-3B8B-4A5F-BCC9-A882D16F3BC8}" type="sibTrans">
      <dgm:prSet/>
      <dgm:spPr/>
      <dgm:t>
        <a:bodyPr/>
        <a:lstStyle/>
        <a:p>
          <a:endParaRPr lang="en-US"/>
        </a:p>
      </dgm:t>
    </dgm:pt>
    <dgm:pt modelId="{200293B6-D9B8-4F11-A083-120D115AE4F1}" cxnId="{8875682B-A64D-4685-BC31-04DEF2819F64}" type="parTrans">
      <dgm:prSet/>
      <dgm:spPr/>
      <dgm:t>
        <a:bodyPr/>
        <a:lstStyle/>
        <a:p>
          <a:endParaRPr lang="en-US"/>
        </a:p>
      </dgm:t>
    </dgm:pt>
    <dgm:pt modelId="{C206AC63-4DE5-4593-87C1-632FF1A5A272}">
      <dgm:prSet/>
      <dgm:spPr/>
      <dgm:t>
        <a:bodyPr/>
        <a:lstStyle/>
        <a:p>
          <a:r>
            <a:rPr lang="en-US" dirty="1"/>
            <a:t>Food Manufacturing Food and Agriculture</a:t>
          </a:r>
        </a:p>
      </dgm:t>
    </dgm:pt>
    <dgm:pt modelId="{C220866E-E6BD-4EFB-9020-41A2676E0ED0}" cxnId="{8875682B-A64D-4685-BC31-04DEF2819F64}" type="sibTrans">
      <dgm:prSet/>
      <dgm:spPr/>
      <dgm:t>
        <a:bodyPr/>
        <a:lstStyle/>
        <a:p>
          <a:endParaRPr lang="en-US"/>
        </a:p>
      </dgm:t>
    </dgm:pt>
    <dgm:pt modelId="{D39C4E10-7C2B-40E1-A274-4BE9664DBEA8}" cxnId="{5057AF4E-469A-4972-94AC-E047A7A65A4B}" type="parTrans">
      <dgm:prSet/>
      <dgm:spPr/>
      <dgm:t>
        <a:bodyPr/>
        <a:lstStyle/>
        <a:p>
          <a:endParaRPr lang="en-US"/>
        </a:p>
      </dgm:t>
    </dgm:pt>
    <dgm:pt modelId="{0D23C2B3-54E6-4376-B982-E6A898644422}">
      <dgm:prSet/>
      <dgm:spPr/>
      <dgm:t>
        <a:bodyPr/>
        <a:lstStyle/>
        <a:p>
          <a:r>
            <a:rPr lang="en-US" dirty="1"/>
            <a:t>Beverage Manufacturing Food and Agriculture</a:t>
          </a:r>
        </a:p>
      </dgm:t>
    </dgm:pt>
    <dgm:pt modelId="{CB65A46E-17F9-4EDC-B79B-4FA3C6E32C45}" cxnId="{5057AF4E-469A-4972-94AC-E047A7A65A4B}" type="sibTrans">
      <dgm:prSet/>
      <dgm:spPr/>
      <dgm:t>
        <a:bodyPr/>
        <a:lstStyle/>
        <a:p>
          <a:endParaRPr lang="en-US"/>
        </a:p>
      </dgm:t>
    </dgm:pt>
    <dgm:pt modelId="{721C143F-C8BF-4E02-92CD-C770FC45E53A}" cxnId="{79139D0A-2F39-43B8-9331-4A02B51ED4FA}" type="parTrans">
      <dgm:prSet/>
      <dgm:spPr/>
      <dgm:t>
        <a:bodyPr/>
        <a:lstStyle/>
        <a:p>
          <a:endParaRPr lang="en-US"/>
        </a:p>
      </dgm:t>
    </dgm:pt>
    <dgm:pt modelId="{7443A68F-B0F8-4C0E-AA98-4D654D000B8B}">
      <dgm:prSet/>
      <dgm:spPr/>
      <dgm:t>
        <a:bodyPr/>
        <a:lstStyle/>
        <a:p>
          <a:r>
            <a:rPr lang="en-US" dirty="1"/>
            <a:t>Wood Product Manufacturing Food and Agriculture</a:t>
          </a:r>
        </a:p>
      </dgm:t>
    </dgm:pt>
    <dgm:pt modelId="{11879801-3F5E-49A0-A909-0DC4C2CCAE27}" cxnId="{79139D0A-2F39-43B8-9331-4A02B51ED4FA}" type="sibTrans">
      <dgm:prSet/>
      <dgm:spPr/>
      <dgm:t>
        <a:bodyPr/>
        <a:lstStyle/>
        <a:p>
          <a:endParaRPr lang="en-US"/>
        </a:p>
      </dgm:t>
    </dgm:pt>
    <dgm:pt modelId="{64D23E7C-96BC-43DC-80BD-4427F38DADB9}" cxnId="{758AADD2-2930-460C-BDEF-EDA9577D6C05}" type="parTrans">
      <dgm:prSet/>
      <dgm:spPr/>
      <dgm:t>
        <a:bodyPr/>
        <a:lstStyle/>
        <a:p>
          <a:endParaRPr lang="en-US"/>
        </a:p>
      </dgm:t>
    </dgm:pt>
    <dgm:pt modelId="{29F965BF-9025-4E4E-BA4C-B72F2DE6D9B8}">
      <dgm:prSet/>
      <dgm:spPr/>
      <dgm:t>
        <a:bodyPr/>
        <a:lstStyle/>
        <a:p>
          <a:r>
            <a:rPr lang="en-US" dirty="1"/>
            <a:t>Paper Manufacturing Food and Agriculture</a:t>
          </a:r>
        </a:p>
      </dgm:t>
    </dgm:pt>
    <dgm:pt modelId="{DC801432-ABB0-4817-9EAF-07D6BD5A9E3A}" cxnId="{758AADD2-2930-460C-BDEF-EDA9577D6C05}" type="sibTrans">
      <dgm:prSet/>
      <dgm:spPr/>
      <dgm:t>
        <a:bodyPr/>
        <a:lstStyle/>
        <a:p>
          <a:endParaRPr lang="en-US"/>
        </a:p>
      </dgm:t>
    </dgm:pt>
    <dgm:pt modelId="{7F8F3DD2-C22E-45B3-91A5-8B8D3BD7330C}" type="pres">
      <dgm:prSet presAssocID="{87EDC1AF-18A0-4CD3-B587-67400DF8BAA6}" presName="vert0" presStyleCnt="0">
        <dgm:presLayoutVars>
          <dgm:dir/>
          <dgm:animOne val="branch"/>
          <dgm:animLvl val="lvl"/>
        </dgm:presLayoutVars>
      </dgm:prSet>
      <dgm:spPr/>
      <dgm:t>
        <a:bodyPr/>
        <a:lstStyle/>
        <a:p/>
      </dgm:t>
    </dgm:pt>
    <dgm:pt modelId="{773340A9-C7F0-4674-9082-7F1645355825}" type="pres">
      <dgm:prSet presAssocID="{5138AD28-3396-4ED5-9C1A-BFD83E924CAA}" presName="thickLine" presStyleLbl="alignNode1" presStyleIdx="0" presStyleCnt="8"/>
      <dgm:spPr/>
      <dgm:t>
        <a:bodyPr/>
        <a:lstStyle/>
        <a:p/>
      </dgm:t>
    </dgm:pt>
    <dgm:pt modelId="{DF482B48-1AD9-4F79-B3AA-883AC162795F}" type="pres">
      <dgm:prSet presAssocID="{5138AD28-3396-4ED5-9C1A-BFD83E924CAA}" presName="horz1" presStyleCnt="0"/>
      <dgm:spPr/>
      <dgm:t>
        <a:bodyPr/>
        <a:lstStyle/>
        <a:p/>
      </dgm:t>
    </dgm:pt>
    <dgm:pt modelId="{3995ABD1-E2B5-4D7D-AA0D-F1AB82804B16}" type="pres">
      <dgm:prSet presAssocID="{5138AD28-3396-4ED5-9C1A-BFD83E924CAA}" presName="tx1" presStyleLbl="revTx" presStyleIdx="0" presStyleCnt="8"/>
      <dgm:spPr/>
      <dgm:t>
        <a:bodyPr/>
        <a:lstStyle/>
        <a:p/>
      </dgm:t>
    </dgm:pt>
    <dgm:pt modelId="{CFB11CA8-35A3-4CA0-8BC2-D847F20545D7}" type="pres">
      <dgm:prSet presAssocID="{5138AD28-3396-4ED5-9C1A-BFD83E924CAA}" presName="vert1" presStyleCnt="0"/>
      <dgm:spPr/>
      <dgm:t>
        <a:bodyPr/>
        <a:lstStyle/>
        <a:p/>
      </dgm:t>
    </dgm:pt>
    <dgm:pt modelId="{2AA84F34-D135-441E-8DC6-C6B1D60FE964}" type="pres">
      <dgm:prSet presAssocID="{50951DB1-220E-4E5D-B9DF-915892F4C926}" presName="thickLine" presStyleLbl="alignNode1" presStyleIdx="1" presStyleCnt="8"/>
      <dgm:spPr/>
      <dgm:t>
        <a:bodyPr/>
        <a:lstStyle/>
        <a:p/>
      </dgm:t>
    </dgm:pt>
    <dgm:pt modelId="{3EC3B1D3-D23C-4DD0-9E3E-7B3F14609A01}" type="pres">
      <dgm:prSet presAssocID="{50951DB1-220E-4E5D-B9DF-915892F4C926}" presName="horz1" presStyleCnt="0"/>
      <dgm:spPr/>
      <dgm:t>
        <a:bodyPr/>
        <a:lstStyle/>
        <a:p/>
      </dgm:t>
    </dgm:pt>
    <dgm:pt modelId="{C8377EC3-2EC3-4FC5-9425-767A5F13A8F3}" type="pres">
      <dgm:prSet presAssocID="{50951DB1-220E-4E5D-B9DF-915892F4C926}" presName="tx1" presStyleLbl="revTx" presStyleIdx="1" presStyleCnt="8"/>
      <dgm:spPr/>
      <dgm:t>
        <a:bodyPr/>
        <a:lstStyle/>
        <a:p/>
      </dgm:t>
    </dgm:pt>
    <dgm:pt modelId="{CEF6C5E2-55E0-491A-8783-5A3AFE82AEAE}" type="pres">
      <dgm:prSet presAssocID="{50951DB1-220E-4E5D-B9DF-915892F4C926}" presName="vert1" presStyleCnt="0"/>
      <dgm:spPr/>
      <dgm:t>
        <a:bodyPr/>
        <a:lstStyle/>
        <a:p/>
      </dgm:t>
    </dgm:pt>
    <dgm:pt modelId="{910CE724-1EF4-4038-89C7-712546072295}" type="pres">
      <dgm:prSet presAssocID="{6093250F-3419-4E75-8384-3852A21A4225}" presName="thickLine" presStyleLbl="alignNode1" presStyleIdx="2" presStyleCnt="8"/>
      <dgm:spPr/>
      <dgm:t>
        <a:bodyPr/>
        <a:lstStyle/>
        <a:p/>
      </dgm:t>
    </dgm:pt>
    <dgm:pt modelId="{AD2A069A-3DC0-4D51-B2BB-745AFCAAFF30}" type="pres">
      <dgm:prSet presAssocID="{6093250F-3419-4E75-8384-3852A21A4225}" presName="horz1" presStyleCnt="0"/>
      <dgm:spPr/>
      <dgm:t>
        <a:bodyPr/>
        <a:lstStyle/>
        <a:p/>
      </dgm:t>
    </dgm:pt>
    <dgm:pt modelId="{0462D5D1-0803-4201-88EE-CFB87771906C}" type="pres">
      <dgm:prSet presAssocID="{6093250F-3419-4E75-8384-3852A21A4225}" presName="tx1" presStyleLbl="revTx" presStyleIdx="2" presStyleCnt="8"/>
      <dgm:spPr/>
      <dgm:t>
        <a:bodyPr/>
        <a:lstStyle/>
        <a:p/>
      </dgm:t>
    </dgm:pt>
    <dgm:pt modelId="{496C2CA5-B0A7-4C20-B536-D7917F8832CA}" type="pres">
      <dgm:prSet presAssocID="{6093250F-3419-4E75-8384-3852A21A4225}" presName="vert1" presStyleCnt="0"/>
      <dgm:spPr/>
      <dgm:t>
        <a:bodyPr/>
        <a:lstStyle/>
        <a:p/>
      </dgm:t>
    </dgm:pt>
    <dgm:pt modelId="{F5462FB3-21A8-447D-A36E-A63AFF01F8DE}" type="pres">
      <dgm:prSet presAssocID="{43983B3C-3BF6-4BBC-8DA2-068CDC05A7A6}" presName="thickLine" presStyleLbl="alignNode1" presStyleIdx="3" presStyleCnt="8"/>
      <dgm:spPr/>
      <dgm:t>
        <a:bodyPr/>
        <a:lstStyle/>
        <a:p/>
      </dgm:t>
    </dgm:pt>
    <dgm:pt modelId="{334CF72A-8AC5-4422-B1FA-3CA0F5454BFE}" type="pres">
      <dgm:prSet presAssocID="{43983B3C-3BF6-4BBC-8DA2-068CDC05A7A6}" presName="horz1" presStyleCnt="0"/>
      <dgm:spPr/>
      <dgm:t>
        <a:bodyPr/>
        <a:lstStyle/>
        <a:p/>
      </dgm:t>
    </dgm:pt>
    <dgm:pt modelId="{88CCAA2A-56ED-410D-9013-5E3177C87A6A}" type="pres">
      <dgm:prSet presAssocID="{43983B3C-3BF6-4BBC-8DA2-068CDC05A7A6}" presName="tx1" presStyleLbl="revTx" presStyleIdx="3" presStyleCnt="8"/>
      <dgm:spPr/>
      <dgm:t>
        <a:bodyPr/>
        <a:lstStyle/>
        <a:p/>
      </dgm:t>
    </dgm:pt>
    <dgm:pt modelId="{348E4CC9-0745-4D62-AD70-AAC899FF9CB3}" type="pres">
      <dgm:prSet presAssocID="{43983B3C-3BF6-4BBC-8DA2-068CDC05A7A6}" presName="vert1" presStyleCnt="0"/>
      <dgm:spPr/>
      <dgm:t>
        <a:bodyPr/>
        <a:lstStyle/>
        <a:p/>
      </dgm:t>
    </dgm:pt>
    <dgm:pt modelId="{896C66F9-450C-4B23-B374-E7E46F97D8BE}" type="pres">
      <dgm:prSet presAssocID="{C206AC63-4DE5-4593-87C1-632FF1A5A272}" presName="thickLine" presStyleLbl="alignNode1" presStyleIdx="4" presStyleCnt="8"/>
      <dgm:spPr/>
      <dgm:t>
        <a:bodyPr/>
        <a:lstStyle/>
        <a:p/>
      </dgm:t>
    </dgm:pt>
    <dgm:pt modelId="{2E9F7D5A-66DF-45F1-A68E-27050E091398}" type="pres">
      <dgm:prSet presAssocID="{C206AC63-4DE5-4593-87C1-632FF1A5A272}" presName="horz1" presStyleCnt="0"/>
      <dgm:spPr/>
      <dgm:t>
        <a:bodyPr/>
        <a:lstStyle/>
        <a:p/>
      </dgm:t>
    </dgm:pt>
    <dgm:pt modelId="{B1366AD6-1C2E-4E59-B28A-CE378686435E}" type="pres">
      <dgm:prSet presAssocID="{C206AC63-4DE5-4593-87C1-632FF1A5A272}" presName="tx1" presStyleLbl="revTx" presStyleIdx="4" presStyleCnt="8"/>
      <dgm:spPr/>
      <dgm:t>
        <a:bodyPr/>
        <a:lstStyle/>
        <a:p/>
      </dgm:t>
    </dgm:pt>
    <dgm:pt modelId="{A02422C0-D841-4A47-8F7B-4498CCA29C9D}" type="pres">
      <dgm:prSet presAssocID="{C206AC63-4DE5-4593-87C1-632FF1A5A272}" presName="vert1" presStyleCnt="0"/>
      <dgm:spPr/>
      <dgm:t>
        <a:bodyPr/>
        <a:lstStyle/>
        <a:p/>
      </dgm:t>
    </dgm:pt>
    <dgm:pt modelId="{4863D0CF-03D1-4168-9AED-4557072BE9CC}" type="pres">
      <dgm:prSet presAssocID="{0D23C2B3-54E6-4376-B982-E6A898644422}" presName="thickLine" presStyleLbl="alignNode1" presStyleIdx="5" presStyleCnt="8"/>
      <dgm:spPr/>
      <dgm:t>
        <a:bodyPr/>
        <a:lstStyle/>
        <a:p/>
      </dgm:t>
    </dgm:pt>
    <dgm:pt modelId="{F992B019-72F2-47F7-AC24-439D682415E6}" type="pres">
      <dgm:prSet presAssocID="{0D23C2B3-54E6-4376-B982-E6A898644422}" presName="horz1" presStyleCnt="0"/>
      <dgm:spPr/>
      <dgm:t>
        <a:bodyPr/>
        <a:lstStyle/>
        <a:p/>
      </dgm:t>
    </dgm:pt>
    <dgm:pt modelId="{7495CE7B-62C8-492B-A2EB-F9A41DA3641A}" type="pres">
      <dgm:prSet presAssocID="{0D23C2B3-54E6-4376-B982-E6A898644422}" presName="tx1" presStyleLbl="revTx" presStyleIdx="5" presStyleCnt="8"/>
      <dgm:spPr/>
      <dgm:t>
        <a:bodyPr/>
        <a:lstStyle/>
        <a:p/>
      </dgm:t>
    </dgm:pt>
    <dgm:pt modelId="{DD4C20D8-0458-415C-810A-4B966434609D}" type="pres">
      <dgm:prSet presAssocID="{0D23C2B3-54E6-4376-B982-E6A898644422}" presName="vert1" presStyleCnt="0"/>
      <dgm:spPr/>
      <dgm:t>
        <a:bodyPr/>
        <a:lstStyle/>
        <a:p/>
      </dgm:t>
    </dgm:pt>
    <dgm:pt modelId="{F05426D7-2A10-493D-91D7-72135B41C775}" type="pres">
      <dgm:prSet presAssocID="{7443A68F-B0F8-4C0E-AA98-4D654D000B8B}" presName="thickLine" presStyleLbl="alignNode1" presStyleIdx="6" presStyleCnt="8"/>
      <dgm:spPr/>
      <dgm:t>
        <a:bodyPr/>
        <a:lstStyle/>
        <a:p/>
      </dgm:t>
    </dgm:pt>
    <dgm:pt modelId="{718A19D8-A283-4F47-90BB-7405D5D842F8}" type="pres">
      <dgm:prSet presAssocID="{7443A68F-B0F8-4C0E-AA98-4D654D000B8B}" presName="horz1" presStyleCnt="0"/>
      <dgm:spPr/>
      <dgm:t>
        <a:bodyPr/>
        <a:lstStyle/>
        <a:p/>
      </dgm:t>
    </dgm:pt>
    <dgm:pt modelId="{FC7A09A3-A65B-47E6-9ABE-A03BCD7D8336}" type="pres">
      <dgm:prSet presAssocID="{7443A68F-B0F8-4C0E-AA98-4D654D000B8B}" presName="tx1" presStyleLbl="revTx" presStyleIdx="6" presStyleCnt="8"/>
      <dgm:spPr/>
      <dgm:t>
        <a:bodyPr/>
        <a:lstStyle/>
        <a:p/>
      </dgm:t>
    </dgm:pt>
    <dgm:pt modelId="{46B78398-E049-4570-859F-E842C6A8E58F}" type="pres">
      <dgm:prSet presAssocID="{7443A68F-B0F8-4C0E-AA98-4D654D000B8B}" presName="vert1" presStyleCnt="0"/>
      <dgm:spPr/>
      <dgm:t>
        <a:bodyPr/>
        <a:lstStyle/>
        <a:p/>
      </dgm:t>
    </dgm:pt>
    <dgm:pt modelId="{712DB8A4-C007-4BEA-8C64-88460B9B2A75}" type="pres">
      <dgm:prSet presAssocID="{29F965BF-9025-4E4E-BA4C-B72F2DE6D9B8}" presName="thickLine" presStyleLbl="alignNode1" presStyleIdx="7" presStyleCnt="8"/>
      <dgm:spPr/>
      <dgm:t>
        <a:bodyPr/>
        <a:lstStyle/>
        <a:p/>
      </dgm:t>
    </dgm:pt>
    <dgm:pt modelId="{7C5FA9D6-A346-441F-8547-E55D8BD841E6}" type="pres">
      <dgm:prSet presAssocID="{29F965BF-9025-4E4E-BA4C-B72F2DE6D9B8}" presName="horz1" presStyleCnt="0"/>
      <dgm:spPr/>
      <dgm:t>
        <a:bodyPr/>
        <a:lstStyle/>
        <a:p/>
      </dgm:t>
    </dgm:pt>
    <dgm:pt modelId="{54B35717-D122-4229-9459-752657D500D9}" type="pres">
      <dgm:prSet presAssocID="{29F965BF-9025-4E4E-BA4C-B72F2DE6D9B8}" presName="tx1" presStyleLbl="revTx" presStyleIdx="7" presStyleCnt="8"/>
      <dgm:spPr/>
      <dgm:t>
        <a:bodyPr/>
        <a:lstStyle/>
        <a:p/>
      </dgm:t>
    </dgm:pt>
    <dgm:pt modelId="{24FB74D0-2588-4645-A357-39629285831E}" type="pres">
      <dgm:prSet presAssocID="{29F965BF-9025-4E4E-BA4C-B72F2DE6D9B8}" presName="vert1" presStyleCnt="0"/>
      <dgm:spPr/>
      <dgm:t>
        <a:bodyPr/>
        <a:lstStyle/>
        <a:p/>
      </dgm:t>
    </dgm:pt>
  </dgm:ptLst>
  <dgm:cxnLst>
    <dgm:cxn modelId="{458B943E-9338-40E3-8961-EE1D8FBF55DF}" srcId="{87EDC1AF-18A0-4CD3-B587-67400DF8BAA6}" destId="{5138AD28-3396-4ED5-9C1A-BFD83E924CAA}" srcOrd="0" destOrd="0" parTransId="{8F8A2905-7652-47A6-B63B-53856B12C990}" sibTransId="{30F6B493-5E9E-4DE0-97C6-80C61D10C61B}"/>
    <dgm:cxn modelId="{4ECE08D2-639E-4D72-A2CD-A1E6E42859EF}" srcId="{87EDC1AF-18A0-4CD3-B587-67400DF8BAA6}" destId="{50951DB1-220E-4E5D-B9DF-915892F4C926}" srcOrd="1" destOrd="0" parTransId="{C319F255-F6A5-41F9-93F5-D07B52C31EB6}" sibTransId="{8165FC30-8BB9-46A4-9C17-DD49B3E83E59}"/>
    <dgm:cxn modelId="{B7264EB5-2E17-4773-9DFF-4FF53C2D0291}" srcId="{87EDC1AF-18A0-4CD3-B587-67400DF8BAA6}" destId="{6093250F-3419-4E75-8384-3852A21A4225}" srcOrd="2" destOrd="0" parTransId="{68EEFA30-34F9-4313-963A-DDD0880EBAB8}" sibTransId="{721E11EE-3A97-4C28-9DD7-F1EADF3E5066}"/>
    <dgm:cxn modelId="{CD2D132F-3B8B-4A5F-BCC9-A882D16F3BC8}" srcId="{87EDC1AF-18A0-4CD3-B587-67400DF8BAA6}" destId="{43983B3C-3BF6-4BBC-8DA2-068CDC05A7A6}" srcOrd="3" destOrd="0" parTransId="{CF0A4319-2B79-4CF4-B3B0-7C3A38959847}" sibTransId="{77763F6C-F42E-4DEA-8D68-E17F2D4AAF06}"/>
    <dgm:cxn modelId="{8875682B-A64D-4685-BC31-04DEF2819F64}" srcId="{87EDC1AF-18A0-4CD3-B587-67400DF8BAA6}" destId="{C206AC63-4DE5-4593-87C1-632FF1A5A272}" srcOrd="4" destOrd="0" parTransId="{200293B6-D9B8-4F11-A083-120D115AE4F1}" sibTransId="{C220866E-E6BD-4EFB-9020-41A2676E0ED0}"/>
    <dgm:cxn modelId="{5057AF4E-469A-4972-94AC-E047A7A65A4B}" srcId="{87EDC1AF-18A0-4CD3-B587-67400DF8BAA6}" destId="{0D23C2B3-54E6-4376-B982-E6A898644422}" srcOrd="5" destOrd="0" parTransId="{D39C4E10-7C2B-40E1-A274-4BE9664DBEA8}" sibTransId="{CB65A46E-17F9-4EDC-B79B-4FA3C6E32C45}"/>
    <dgm:cxn modelId="{79139D0A-2F39-43B8-9331-4A02B51ED4FA}" srcId="{87EDC1AF-18A0-4CD3-B587-67400DF8BAA6}" destId="{7443A68F-B0F8-4C0E-AA98-4D654D000B8B}" srcOrd="6" destOrd="0" parTransId="{721C143F-C8BF-4E02-92CD-C770FC45E53A}" sibTransId="{11879801-3F5E-49A0-A909-0DC4C2CCAE27}"/>
    <dgm:cxn modelId="{758AADD2-2930-460C-BDEF-EDA9577D6C05}" srcId="{87EDC1AF-18A0-4CD3-B587-67400DF8BAA6}" destId="{29F965BF-9025-4E4E-BA4C-B72F2DE6D9B8}" srcOrd="7" destOrd="0" parTransId="{64D23E7C-96BC-43DC-80BD-4427F38DADB9}" sibTransId="{DC801432-ABB0-4817-9EAF-07D6BD5A9E3A}"/>
    <dgm:cxn modelId="{15CC0D02-F3B6-45F3-965A-8C8F87A2156C}" type="presOf" srcId="{87EDC1AF-18A0-4CD3-B587-67400DF8BAA6}" destId="{7F8F3DD2-C22E-45B3-91A5-8B8D3BD7330C}" srcOrd="0" destOrd="0" presId="urn:microsoft.com/office/officeart/2008/layout/LinedList"/>
    <dgm:cxn modelId="{F63123C2-0BCA-4E62-BF6E-16E4751F049D}" type="presParOf" srcId="{7F8F3DD2-C22E-45B3-91A5-8B8D3BD7330C}" destId="{773340A9-C7F0-4674-9082-7F1645355825}" srcOrd="0" destOrd="0" presId="urn:microsoft.com/office/officeart/2008/layout/LinedList"/>
    <dgm:cxn modelId="{43EC38E0-9006-4902-B50B-3639EC49A3B5}" type="presParOf" srcId="{7F8F3DD2-C22E-45B3-91A5-8B8D3BD7330C}" destId="{DF482B48-1AD9-4F79-B3AA-883AC162795F}" srcOrd="1" destOrd="0" presId="urn:microsoft.com/office/officeart/2008/layout/LinedList"/>
    <dgm:cxn modelId="{D6A5F0DC-0069-4521-BD0B-82FE3C1C8802}" type="presParOf" srcId="{DF482B48-1AD9-4F79-B3AA-883AC162795F}" destId="{3995ABD1-E2B5-4D7D-AA0D-F1AB82804B16}" srcOrd="0" destOrd="0" presId="urn:microsoft.com/office/officeart/2008/layout/LinedList"/>
    <dgm:cxn modelId="{4F0FF754-5177-4AC5-A464-707EA0676CF3}" type="presOf" srcId="{5138AD28-3396-4ED5-9C1A-BFD83E924CAA}" destId="{3995ABD1-E2B5-4D7D-AA0D-F1AB82804B16}" srcOrd="0" destOrd="0" presId="urn:microsoft.com/office/officeart/2008/layout/LinedList"/>
    <dgm:cxn modelId="{BB75F144-E84F-4DDB-B943-13B515C0EF95}" type="presParOf" srcId="{DF482B48-1AD9-4F79-B3AA-883AC162795F}" destId="{CFB11CA8-35A3-4CA0-8BC2-D847F20545D7}" srcOrd="1" destOrd="0" presId="urn:microsoft.com/office/officeart/2008/layout/LinedList"/>
    <dgm:cxn modelId="{06FBCC30-7BBB-479C-8FF3-8E12CF7884CE}" type="presParOf" srcId="{7F8F3DD2-C22E-45B3-91A5-8B8D3BD7330C}" destId="{2AA84F34-D135-441E-8DC6-C6B1D60FE964}" srcOrd="2" destOrd="0" presId="urn:microsoft.com/office/officeart/2008/layout/LinedList"/>
    <dgm:cxn modelId="{B09DEC9D-2231-42E9-97F1-CAC0BC2F2846}" type="presParOf" srcId="{7F8F3DD2-C22E-45B3-91A5-8B8D3BD7330C}" destId="{3EC3B1D3-D23C-4DD0-9E3E-7B3F14609A01}" srcOrd="3" destOrd="0" presId="urn:microsoft.com/office/officeart/2008/layout/LinedList"/>
    <dgm:cxn modelId="{174FA767-2954-4330-90F7-0FE125BA001B}" type="presParOf" srcId="{3EC3B1D3-D23C-4DD0-9E3E-7B3F14609A01}" destId="{C8377EC3-2EC3-4FC5-9425-767A5F13A8F3}" srcOrd="0" destOrd="0" presId="urn:microsoft.com/office/officeart/2008/layout/LinedList"/>
    <dgm:cxn modelId="{B85F2613-163E-4651-BEFE-733647039708}" type="presOf" srcId="{50951DB1-220E-4E5D-B9DF-915892F4C926}" destId="{C8377EC3-2EC3-4FC5-9425-767A5F13A8F3}" srcOrd="0" destOrd="0" presId="urn:microsoft.com/office/officeart/2008/layout/LinedList"/>
    <dgm:cxn modelId="{C0A1D532-277F-4F14-9F9F-F6739DE4DC1F}" type="presParOf" srcId="{3EC3B1D3-D23C-4DD0-9E3E-7B3F14609A01}" destId="{CEF6C5E2-55E0-491A-8783-5A3AFE82AEAE}" srcOrd="1" destOrd="0" presId="urn:microsoft.com/office/officeart/2008/layout/LinedList"/>
    <dgm:cxn modelId="{75F21DBB-2A1C-4743-809E-E7EDBCCF2F3F}" type="presParOf" srcId="{7F8F3DD2-C22E-45B3-91A5-8B8D3BD7330C}" destId="{910CE724-1EF4-4038-89C7-712546072295}" srcOrd="4" destOrd="0" presId="urn:microsoft.com/office/officeart/2008/layout/LinedList"/>
    <dgm:cxn modelId="{C43FDB99-6E1B-4AAB-827E-CFC5696EB23D}" type="presParOf" srcId="{7F8F3DD2-C22E-45B3-91A5-8B8D3BD7330C}" destId="{AD2A069A-3DC0-4D51-B2BB-745AFCAAFF30}" srcOrd="5" destOrd="0" presId="urn:microsoft.com/office/officeart/2008/layout/LinedList"/>
    <dgm:cxn modelId="{5D639E94-E879-49AD-BC7D-B65D9E0D4955}" type="presParOf" srcId="{AD2A069A-3DC0-4D51-B2BB-745AFCAAFF30}" destId="{0462D5D1-0803-4201-88EE-CFB87771906C}" srcOrd="0" destOrd="0" presId="urn:microsoft.com/office/officeart/2008/layout/LinedList"/>
    <dgm:cxn modelId="{65F7E945-E518-442F-B788-F0AD356AD956}" type="presOf" srcId="{6093250F-3419-4E75-8384-3852A21A4225}" destId="{0462D5D1-0803-4201-88EE-CFB87771906C}" srcOrd="0" destOrd="0" presId="urn:microsoft.com/office/officeart/2008/layout/LinedList"/>
    <dgm:cxn modelId="{C03C00C7-35B2-48E0-850B-09322246202B}" type="presParOf" srcId="{AD2A069A-3DC0-4D51-B2BB-745AFCAAFF30}" destId="{496C2CA5-B0A7-4C20-B536-D7917F8832CA}" srcOrd="1" destOrd="0" presId="urn:microsoft.com/office/officeart/2008/layout/LinedList"/>
    <dgm:cxn modelId="{5DFAA2F4-35DF-44E1-B8A5-6211102264C4}" type="presParOf" srcId="{7F8F3DD2-C22E-45B3-91A5-8B8D3BD7330C}" destId="{F5462FB3-21A8-447D-A36E-A63AFF01F8DE}" srcOrd="6" destOrd="0" presId="urn:microsoft.com/office/officeart/2008/layout/LinedList"/>
    <dgm:cxn modelId="{852D787F-BC9E-460D-963A-81FB5DE0EBBE}" type="presParOf" srcId="{7F8F3DD2-C22E-45B3-91A5-8B8D3BD7330C}" destId="{334CF72A-8AC5-4422-B1FA-3CA0F5454BFE}" srcOrd="7" destOrd="0" presId="urn:microsoft.com/office/officeart/2008/layout/LinedList"/>
    <dgm:cxn modelId="{CC3EFF3C-C92C-40EC-BB51-38EB50AB995B}" type="presParOf" srcId="{334CF72A-8AC5-4422-B1FA-3CA0F5454BFE}" destId="{88CCAA2A-56ED-410D-9013-5E3177C87A6A}" srcOrd="0" destOrd="0" presId="urn:microsoft.com/office/officeart/2008/layout/LinedList"/>
    <dgm:cxn modelId="{7F77D262-1B27-4AC9-93EE-C1C739F6DDF4}" type="presOf" srcId="{43983B3C-3BF6-4BBC-8DA2-068CDC05A7A6}" destId="{88CCAA2A-56ED-410D-9013-5E3177C87A6A}" srcOrd="0" destOrd="0" presId="urn:microsoft.com/office/officeart/2008/layout/LinedList"/>
    <dgm:cxn modelId="{DAB499F3-62BF-4245-B2F6-E200EE2C71F8}" type="presParOf" srcId="{334CF72A-8AC5-4422-B1FA-3CA0F5454BFE}" destId="{348E4CC9-0745-4D62-AD70-AAC899FF9CB3}" srcOrd="1" destOrd="0" presId="urn:microsoft.com/office/officeart/2008/layout/LinedList"/>
    <dgm:cxn modelId="{220F4AC4-25C7-4767-AE9B-E72DAB029AC1}" type="presParOf" srcId="{7F8F3DD2-C22E-45B3-91A5-8B8D3BD7330C}" destId="{896C66F9-450C-4B23-B374-E7E46F97D8BE}" srcOrd="8" destOrd="0" presId="urn:microsoft.com/office/officeart/2008/layout/LinedList"/>
    <dgm:cxn modelId="{5CABC777-CCC9-4A71-A6FA-A7549E0F629B}" type="presParOf" srcId="{7F8F3DD2-C22E-45B3-91A5-8B8D3BD7330C}" destId="{2E9F7D5A-66DF-45F1-A68E-27050E091398}" srcOrd="9" destOrd="0" presId="urn:microsoft.com/office/officeart/2008/layout/LinedList"/>
    <dgm:cxn modelId="{05553FE0-07A9-4AE1-9A0B-F1642B73F760}" type="presParOf" srcId="{2E9F7D5A-66DF-45F1-A68E-27050E091398}" destId="{B1366AD6-1C2E-4E59-B28A-CE378686435E}" srcOrd="0" destOrd="0" presId="urn:microsoft.com/office/officeart/2008/layout/LinedList"/>
    <dgm:cxn modelId="{DCDBE9C9-C77A-4E9F-84F9-13258C0CF9CF}" type="presOf" srcId="{C206AC63-4DE5-4593-87C1-632FF1A5A272}" destId="{B1366AD6-1C2E-4E59-B28A-CE378686435E}" srcOrd="0" destOrd="0" presId="urn:microsoft.com/office/officeart/2008/layout/LinedList"/>
    <dgm:cxn modelId="{F3721BF9-0863-40AC-8440-7CCA02858C0E}" type="presParOf" srcId="{2E9F7D5A-66DF-45F1-A68E-27050E091398}" destId="{A02422C0-D841-4A47-8F7B-4498CCA29C9D}" srcOrd="1" destOrd="0" presId="urn:microsoft.com/office/officeart/2008/layout/LinedList"/>
    <dgm:cxn modelId="{34FA5DC0-0C97-4CB3-90AF-872BD28DB690}" type="presParOf" srcId="{7F8F3DD2-C22E-45B3-91A5-8B8D3BD7330C}" destId="{4863D0CF-03D1-4168-9AED-4557072BE9CC}" srcOrd="10" destOrd="0" presId="urn:microsoft.com/office/officeart/2008/layout/LinedList"/>
    <dgm:cxn modelId="{2F1A17F3-BC2A-4255-A4FF-BD567F0652CC}" type="presParOf" srcId="{7F8F3DD2-C22E-45B3-91A5-8B8D3BD7330C}" destId="{F992B019-72F2-47F7-AC24-439D682415E6}" srcOrd="11" destOrd="0" presId="urn:microsoft.com/office/officeart/2008/layout/LinedList"/>
    <dgm:cxn modelId="{B8DBEE6D-D1B4-45BE-B20C-54AF7E59C83B}" type="presParOf" srcId="{F992B019-72F2-47F7-AC24-439D682415E6}" destId="{7495CE7B-62C8-492B-A2EB-F9A41DA3641A}" srcOrd="0" destOrd="0" presId="urn:microsoft.com/office/officeart/2008/layout/LinedList"/>
    <dgm:cxn modelId="{7C336544-D561-40EA-AE82-6D07A6B96CF6}" type="presOf" srcId="{0D23C2B3-54E6-4376-B982-E6A898644422}" destId="{7495CE7B-62C8-492B-A2EB-F9A41DA3641A}" srcOrd="0" destOrd="0" presId="urn:microsoft.com/office/officeart/2008/layout/LinedList"/>
    <dgm:cxn modelId="{7BAC5C2C-D41F-40C9-807D-995EB79A6C31}" type="presParOf" srcId="{F992B019-72F2-47F7-AC24-439D682415E6}" destId="{DD4C20D8-0458-415C-810A-4B966434609D}" srcOrd="1" destOrd="0" presId="urn:microsoft.com/office/officeart/2008/layout/LinedList"/>
    <dgm:cxn modelId="{CA17C6C1-0BFD-4384-A90E-036E44577AB4}" type="presParOf" srcId="{7F8F3DD2-C22E-45B3-91A5-8B8D3BD7330C}" destId="{F05426D7-2A10-493D-91D7-72135B41C775}" srcOrd="12" destOrd="0" presId="urn:microsoft.com/office/officeart/2008/layout/LinedList"/>
    <dgm:cxn modelId="{CCED8EBA-0157-4D95-9525-6C5CA8F76364}" type="presParOf" srcId="{7F8F3DD2-C22E-45B3-91A5-8B8D3BD7330C}" destId="{718A19D8-A283-4F47-90BB-7405D5D842F8}" srcOrd="13" destOrd="0" presId="urn:microsoft.com/office/officeart/2008/layout/LinedList"/>
    <dgm:cxn modelId="{C378017D-AEDB-40B2-989D-EBB4B1C6485C}" type="presParOf" srcId="{718A19D8-A283-4F47-90BB-7405D5D842F8}" destId="{FC7A09A3-A65B-47E6-9ABE-A03BCD7D8336}" srcOrd="0" destOrd="0" presId="urn:microsoft.com/office/officeart/2008/layout/LinedList"/>
    <dgm:cxn modelId="{A4AF3FE9-1C81-4877-92E1-2C03460437CD}" type="presOf" srcId="{7443A68F-B0F8-4C0E-AA98-4D654D000B8B}" destId="{FC7A09A3-A65B-47E6-9ABE-A03BCD7D8336}" srcOrd="0" destOrd="0" presId="urn:microsoft.com/office/officeart/2008/layout/LinedList"/>
    <dgm:cxn modelId="{C2F74CC3-9BFC-4E29-9A16-8CD3CFC6FE3A}" type="presParOf" srcId="{718A19D8-A283-4F47-90BB-7405D5D842F8}" destId="{46B78398-E049-4570-859F-E842C6A8E58F}" srcOrd="1" destOrd="0" presId="urn:microsoft.com/office/officeart/2008/layout/LinedList"/>
    <dgm:cxn modelId="{FF7FAE34-B0E5-4F71-8E65-457B219105AD}" type="presParOf" srcId="{7F8F3DD2-C22E-45B3-91A5-8B8D3BD7330C}" destId="{712DB8A4-C007-4BEA-8C64-88460B9B2A75}" srcOrd="14" destOrd="0" presId="urn:microsoft.com/office/officeart/2008/layout/LinedList"/>
    <dgm:cxn modelId="{6EC9B057-260E-4994-A5DE-D36F28BA9709}" type="presParOf" srcId="{7F8F3DD2-C22E-45B3-91A5-8B8D3BD7330C}" destId="{7C5FA9D6-A346-441F-8547-E55D8BD841E6}" srcOrd="15" destOrd="0" presId="urn:microsoft.com/office/officeart/2008/layout/LinedList"/>
    <dgm:cxn modelId="{7F3EC5BD-CFCC-485A-A9DB-C5E47A32320A}" type="presParOf" srcId="{7C5FA9D6-A346-441F-8547-E55D8BD841E6}" destId="{54B35717-D122-4229-9459-752657D500D9}" srcOrd="0" destOrd="0" presId="urn:microsoft.com/office/officeart/2008/layout/LinedList"/>
    <dgm:cxn modelId="{D7B11DE7-98CB-4E20-8D7E-6B0A53E48C31}" type="presOf" srcId="{29F965BF-9025-4E4E-BA4C-B72F2DE6D9B8}" destId="{54B35717-D122-4229-9459-752657D500D9}" srcOrd="0" destOrd="0" presId="urn:microsoft.com/office/officeart/2008/layout/LinedList"/>
    <dgm:cxn modelId="{B7290C83-80A9-46E7-A8EF-96BD067330A1}" type="presParOf" srcId="{7C5FA9D6-A346-441F-8547-E55D8BD841E6}" destId="{24FB74D0-2588-4645-A357-39629285831E}" srcOrd="1" destOrd="0" presId="urn:microsoft.com/office/officeart/2008/layout/LinedList"/>
  </dgm:cxnLst>
  <dgm:bg/>
  <dgm:whole/>
  <dgm:extLst>
    <a:ext uri="http://schemas.microsoft.com/office/drawing/2008/diagram">
      <dsp:dataModelExt xmlns:dsp="http://schemas.microsoft.com/office/drawing/2008/diagram" minVer="http://schemas.openxmlformats.org/drawingml/2006/diagram" relId="rId6"/>
    </a:ext>
  </dgm:extLst>
</dgm:dataModel>
</file>

<file path=ppt/diagrams/data4.xml><?xml version="1.0" encoding="utf-8"?>
<dgm:dataModel xmlns:dgm="http://schemas.openxmlformats.org/drawingml/2006/diagram" xmlns:a="http://schemas.openxmlformats.org/drawingml/2006/main">
  <dgm:ptLst>
    <dgm:pt modelId="{B073C6C3-442B-4860-898C-3AD6D64B8ADD}" type="doc">
      <dgm:prSet loTypeId="urn:microsoft.com/office/officeart/2005/8/layout/vList2" loCatId="list" qsTypeId="urn:microsoft.com/office/officeart/2005/8/quickstyle/simple4" qsCatId="simple" csTypeId="urn:microsoft.com/office/officeart/2005/8/colors/accent1_2" csCatId="accent1" phldr="1"/>
      <dgm:spPr/>
      <dgm:t>
        <a:bodyPr/>
        <a:lstStyle/>
        <a:p>
          <a:endParaRPr lang="en-US"/>
        </a:p>
      </dgm:t>
    </dgm:pt>
    <dgm:pt modelId="{0B3E6F10-08D5-4A15-B342-7F63E451C271}" cxnId="{EF8BFBF4-5035-41DD-8BC1-044AF036989E}" type="parTrans">
      <dgm:prSet/>
      <dgm:spPr/>
      <dgm:t>
        <a:bodyPr/>
        <a:lstStyle/>
        <a:p>
          <a:endParaRPr lang="en-US"/>
        </a:p>
      </dgm:t>
    </dgm:pt>
    <dgm:pt modelId="{F0461916-AF8E-4E5E-AA3E-695CE3770C5C}">
      <dgm:prSet/>
      <dgm:spPr/>
      <dgm:t>
        <a:bodyPr/>
        <a:lstStyle/>
        <a:p>
          <a:r>
            <a:rPr lang="en-US" b="1" dirty="1"/>
            <a:t>COVID-19 Recordkeeping</a:t>
          </a:r>
          <a:br>
            <a:rPr lang="en-US" b="1" dirty="1"/>
          </a:br>
          <a:endParaRPr lang="en-US"/>
        </a:p>
      </dgm:t>
    </dgm:pt>
    <dgm:pt modelId="{CF2010CF-EE64-4384-A291-4D342F9F0EB7}" cxnId="{28F61EC0-F348-49ED-8869-44D9F2D57CB1}" type="parTrans">
      <dgm:prSet/>
      <dgm:spPr/>
      <dgm:t>
        <a:bodyPr/>
        <a:lstStyle/>
        <a:p>
          <a:endParaRPr lang="en-US"/>
        </a:p>
      </dgm:t>
    </dgm:pt>
    <dgm:pt modelId="{07654E21-294E-4577-8C96-7BAC9395612D}">
      <dgm:prSet/>
      <dgm:spPr/>
      <dgm:t>
        <a:bodyPr/>
        <a:lstStyle/>
        <a:p>
          <a:r>
            <a:rPr lang="en-US" dirty="1"/>
            <a:t>CSHOs should review the employer's injury and illness records to identify any workers with recorded illnesses or symptoms associated with exposure(s) to persons with suspected or confirmed COVID-19 or other sources of SARS-CoV-2.</a:t>
          </a:r>
        </a:p>
      </dgm:t>
    </dgm:pt>
    <dgm:pt modelId="{B27F78BB-C637-4FAB-B173-B41EBE8190EC}" cxnId="{28F61EC0-F348-49ED-8869-44D9F2D57CB1}" type="sibTrans">
      <dgm:prSet/>
      <dgm:spPr/>
      <dgm:t>
        <a:bodyPr/>
        <a:lstStyle/>
        <a:p>
          <a:endParaRPr lang="en-US"/>
        </a:p>
      </dgm:t>
    </dgm:pt>
    <dgm:pt modelId="{27ADE9E1-46C5-405B-B4DC-EE734B51D21E}" cxnId="{ABB4035A-1140-46D8-8C7F-7A507347BB67}" type="parTrans">
      <dgm:prSet/>
      <dgm:spPr/>
      <dgm:t>
        <a:bodyPr/>
        <a:lstStyle/>
        <a:p>
          <a:endParaRPr lang="en-US"/>
        </a:p>
      </dgm:t>
    </dgm:pt>
    <dgm:pt modelId="{06CD7646-A877-45E1-B705-FCFF32AF508E}">
      <dgm:prSet/>
      <dgm:spPr/>
      <dgm:t>
        <a:bodyPr/>
        <a:lstStyle/>
        <a:p>
          <a:r>
            <a:rPr lang="en-US" dirty="1"/>
            <a:t>Employers are responsible for recording cases of COVID-19 if all the following requirements are met:</a:t>
          </a:r>
        </a:p>
      </dgm:t>
    </dgm:pt>
    <dgm:pt modelId="{EE8BF200-A3EA-422A-A6DA-B9B58FECA8C8}" cxnId="{7F81E830-D8CA-4221-9121-E4FAF50F0939}" type="parTrans">
      <dgm:prSet/>
      <dgm:spPr/>
      <dgm:t>
        <a:bodyPr/>
        <a:lstStyle/>
        <a:p>
          <a:endParaRPr lang="en-US"/>
        </a:p>
      </dgm:t>
    </dgm:pt>
    <dgm:pt modelId="{E7840A16-B486-42D8-AB15-DCB08B223107}">
      <dgm:prSet/>
      <dgm:spPr/>
      <dgm:t>
        <a:bodyPr/>
        <a:lstStyle/>
        <a:p>
          <a:r>
            <a:rPr lang="en-US" dirty="1"/>
            <a:t>The case is a confirmed case of COVID-19, as defined by the CDC;</a:t>
          </a:r>
        </a:p>
      </dgm:t>
    </dgm:pt>
    <dgm:pt modelId="{86EADB23-10ED-4CA2-B261-1997630F9476}" cxnId="{7F81E830-D8CA-4221-9121-E4FAF50F0939}" type="sibTrans">
      <dgm:prSet/>
      <dgm:spPr/>
      <dgm:t>
        <a:bodyPr/>
        <a:lstStyle/>
        <a:p>
          <a:endParaRPr lang="en-US"/>
        </a:p>
      </dgm:t>
    </dgm:pt>
    <dgm:pt modelId="{95F2C146-68FD-4D63-8A77-2227AAC06B9A}" cxnId="{CCD69EFE-3F54-4004-8091-A4EE24A0C1FE}" type="parTrans">
      <dgm:prSet/>
      <dgm:spPr/>
      <dgm:t>
        <a:bodyPr/>
        <a:lstStyle/>
        <a:p>
          <a:endParaRPr lang="en-US"/>
        </a:p>
      </dgm:t>
    </dgm:pt>
    <dgm:pt modelId="{F7B5446E-3E6C-4080-98D9-15CEA013D301}">
      <dgm:prSet/>
      <dgm:spPr/>
      <dgm:t>
        <a:bodyPr/>
        <a:lstStyle/>
        <a:p>
          <a:r>
            <a:rPr lang="en-US" dirty="1"/>
            <a:t>The case is work-related, as defined by 29 CFR § 1904.5; and</a:t>
          </a:r>
        </a:p>
      </dgm:t>
    </dgm:pt>
    <dgm:pt modelId="{3960181E-037E-4500-B5B9-043C055D3A90}" cxnId="{CCD69EFE-3F54-4004-8091-A4EE24A0C1FE}" type="sibTrans">
      <dgm:prSet/>
      <dgm:spPr/>
      <dgm:t>
        <a:bodyPr/>
        <a:lstStyle/>
        <a:p>
          <a:endParaRPr lang="en-US"/>
        </a:p>
      </dgm:t>
    </dgm:pt>
    <dgm:pt modelId="{6A8559FF-CA07-43C3-AE45-42CBBB3FB45E}" cxnId="{AB69087F-1E2B-4E88-8F5D-20EB922B8E83}" type="parTrans">
      <dgm:prSet/>
      <dgm:spPr/>
      <dgm:t>
        <a:bodyPr/>
        <a:lstStyle/>
        <a:p>
          <a:endParaRPr lang="en-US"/>
        </a:p>
      </dgm:t>
    </dgm:pt>
    <dgm:pt modelId="{9B1DE5CC-2661-4D45-B543-552C652DA1D7}">
      <dgm:prSet/>
      <dgm:spPr/>
      <dgm:t>
        <a:bodyPr/>
        <a:lstStyle/>
        <a:p>
          <a:r>
            <a:rPr lang="en-US" dirty="1"/>
            <a:t>The case involves one or more of the recording criteria set forth in 29 CFR § 1904.7 (e.g., medical treatment, days away from work).</a:t>
          </a:r>
        </a:p>
      </dgm:t>
    </dgm:pt>
    <dgm:pt modelId="{8BCF91E2-7A81-4E2C-B5F6-00A5F79F8F0D}" cxnId="{AB69087F-1E2B-4E88-8F5D-20EB922B8E83}" type="sibTrans">
      <dgm:prSet/>
      <dgm:spPr/>
      <dgm:t>
        <a:bodyPr/>
        <a:lstStyle/>
        <a:p>
          <a:endParaRPr lang="en-US"/>
        </a:p>
      </dgm:t>
    </dgm:pt>
    <dgm:pt modelId="{C12B6E6A-A1BB-40F1-A1A8-EEEB626AE3C0}" cxnId="{ABB4035A-1140-46D8-8C7F-7A507347BB67}" type="sibTrans">
      <dgm:prSet/>
      <dgm:spPr/>
      <dgm:t>
        <a:bodyPr/>
        <a:lstStyle/>
        <a:p>
          <a:endParaRPr lang="en-US"/>
        </a:p>
      </dgm:t>
    </dgm:pt>
    <dgm:pt modelId="{FE2D2938-BB09-44D0-8018-EAE79EDC4B82}" cxnId="{B9387376-E21B-41EC-A34B-7BFCC1961C1A}" type="parTrans">
      <dgm:prSet/>
      <dgm:spPr/>
      <dgm:t>
        <a:bodyPr/>
        <a:lstStyle/>
        <a:p>
          <a:endParaRPr lang="en-US"/>
        </a:p>
      </dgm:t>
    </dgm:pt>
    <dgm:pt modelId="{C7CC9F82-79ED-4FB5-A6EA-774983F537F7}">
      <dgm:prSet/>
      <dgm:spPr/>
      <dgm:t>
        <a:bodyPr/>
        <a:lstStyle/>
        <a:p>
          <a:r>
            <a:rPr lang="en-US" dirty="1"/>
            <a:t>Six-month statute of limitation.</a:t>
          </a:r>
        </a:p>
      </dgm:t>
    </dgm:pt>
    <dgm:pt modelId="{D22A3C1D-EC99-452A-BC16-A71979A95421}" cxnId="{B9387376-E21B-41EC-A34B-7BFCC1961C1A}" type="sibTrans">
      <dgm:prSet/>
      <dgm:spPr/>
      <dgm:t>
        <a:bodyPr/>
        <a:lstStyle/>
        <a:p>
          <a:endParaRPr lang="en-US"/>
        </a:p>
      </dgm:t>
    </dgm:pt>
    <dgm:pt modelId="{C5212D3D-265D-4343-82B5-1D53A58626D3}" cxnId="{EF8BFBF4-5035-41DD-8BC1-044AF036989E}" type="sibTrans">
      <dgm:prSet/>
      <dgm:spPr/>
      <dgm:t>
        <a:bodyPr/>
        <a:lstStyle/>
        <a:p>
          <a:endParaRPr lang="en-US"/>
        </a:p>
      </dgm:t>
    </dgm:pt>
    <dgm:pt modelId="{BE06F030-1D4B-491E-B25F-53C32C3FC7E9}" type="pres">
      <dgm:prSet presAssocID="{B073C6C3-442B-4860-898C-3AD6D64B8ADD}" presName="linear" presStyleCnt="0">
        <dgm:presLayoutVars>
          <dgm:animLvl val="lvl"/>
          <dgm:resizeHandles val="exact"/>
        </dgm:presLayoutVars>
      </dgm:prSet>
      <dgm:spPr/>
      <dgm:t>
        <a:bodyPr/>
        <a:lstStyle/>
        <a:p/>
      </dgm:t>
    </dgm:pt>
    <dgm:pt modelId="{BF97A32E-D145-436F-8F08-7DF81D9116C2}" type="pres">
      <dgm:prSet presAssocID="{F0461916-AF8E-4E5E-AA3E-695CE3770C5C}" presName="parentText" presStyleLbl="node1" presStyleIdx="0" presStyleCnt="1">
        <dgm:presLayoutVars>
          <dgm:chMax val="0"/>
          <dgm:bulletEnabled val="1"/>
        </dgm:presLayoutVars>
      </dgm:prSet>
      <dgm:spPr/>
      <dgm:t>
        <a:bodyPr/>
        <a:lstStyle/>
        <a:p/>
      </dgm:t>
    </dgm:pt>
    <dgm:pt modelId="{91EEE097-0FB6-43BE-8571-9557449A3A47}" type="pres">
      <dgm:prSet presAssocID="{F0461916-AF8E-4E5E-AA3E-695CE3770C5C}" presName="childText" presStyleLbl="revTx" presStyleIdx="0" presStyleCnt="1">
        <dgm:presLayoutVars>
          <dgm:bulletEnabled val="1"/>
        </dgm:presLayoutVars>
      </dgm:prSet>
      <dgm:spPr/>
      <dgm:t>
        <a:bodyPr/>
        <a:lstStyle/>
        <a:p/>
      </dgm:t>
    </dgm:pt>
  </dgm:ptLst>
  <dgm:cxnLst>
    <dgm:cxn modelId="{EF8BFBF4-5035-41DD-8BC1-044AF036989E}" srcId="{B073C6C3-442B-4860-898C-3AD6D64B8ADD}" destId="{F0461916-AF8E-4E5E-AA3E-695CE3770C5C}" srcOrd="0" destOrd="0" parTransId="{0B3E6F10-08D5-4A15-B342-7F63E451C271}" sibTransId="{C5212D3D-265D-4343-82B5-1D53A58626D3}"/>
    <dgm:cxn modelId="{28F61EC0-F348-49ED-8869-44D9F2D57CB1}" srcId="{F0461916-AF8E-4E5E-AA3E-695CE3770C5C}" destId="{07654E21-294E-4577-8C96-7BAC9395612D}" srcOrd="0" destOrd="0" parTransId="{CF2010CF-EE64-4384-A291-4D342F9F0EB7}" sibTransId="{B27F78BB-C637-4FAB-B173-B41EBE8190EC}"/>
    <dgm:cxn modelId="{ABB4035A-1140-46D8-8C7F-7A507347BB67}" srcId="{F0461916-AF8E-4E5E-AA3E-695CE3770C5C}" destId="{06CD7646-A877-45E1-B705-FCFF32AF508E}" srcOrd="1" destOrd="0" parTransId="{27ADE9E1-46C5-405B-B4DC-EE734B51D21E}" sibTransId="{C12B6E6A-A1BB-40F1-A1A8-EEEB626AE3C0}"/>
    <dgm:cxn modelId="{7F81E830-D8CA-4221-9121-E4FAF50F0939}" srcId="{06CD7646-A877-45E1-B705-FCFF32AF508E}" destId="{E7840A16-B486-42D8-AB15-DCB08B223107}" srcOrd="0" destOrd="0" parTransId="{EE8BF200-A3EA-422A-A6DA-B9B58FECA8C8}" sibTransId="{86EADB23-10ED-4CA2-B261-1997630F9476}"/>
    <dgm:cxn modelId="{CCD69EFE-3F54-4004-8091-A4EE24A0C1FE}" srcId="{06CD7646-A877-45E1-B705-FCFF32AF508E}" destId="{F7B5446E-3E6C-4080-98D9-15CEA013D301}" srcOrd="1" destOrd="0" parTransId="{95F2C146-68FD-4D63-8A77-2227AAC06B9A}" sibTransId="{3960181E-037E-4500-B5B9-043C055D3A90}"/>
    <dgm:cxn modelId="{AB69087F-1E2B-4E88-8F5D-20EB922B8E83}" srcId="{06CD7646-A877-45E1-B705-FCFF32AF508E}" destId="{9B1DE5CC-2661-4D45-B543-552C652DA1D7}" srcOrd="2" destOrd="0" parTransId="{6A8559FF-CA07-43C3-AE45-42CBBB3FB45E}" sibTransId="{8BCF91E2-7A81-4E2C-B5F6-00A5F79F8F0D}"/>
    <dgm:cxn modelId="{B9387376-E21B-41EC-A34B-7BFCC1961C1A}" srcId="{F0461916-AF8E-4E5E-AA3E-695CE3770C5C}" destId="{C7CC9F82-79ED-4FB5-A6EA-774983F537F7}" srcOrd="2" destOrd="0" parTransId="{FE2D2938-BB09-44D0-8018-EAE79EDC4B82}" sibTransId="{D22A3C1D-EC99-452A-BC16-A71979A95421}"/>
    <dgm:cxn modelId="{D39DA8CB-54B8-4B50-8E35-EF0A3E08D245}" type="presOf" srcId="{B073C6C3-442B-4860-898C-3AD6D64B8ADD}" destId="{BE06F030-1D4B-491E-B25F-53C32C3FC7E9}" srcOrd="0" destOrd="0" presId="urn:microsoft.com/office/officeart/2005/8/layout/vList2"/>
    <dgm:cxn modelId="{D12C8C3E-D948-40F7-93F1-3A3EA399D622}" type="presParOf" srcId="{BE06F030-1D4B-491E-B25F-53C32C3FC7E9}" destId="{BF97A32E-D145-436F-8F08-7DF81D9116C2}" srcOrd="0" destOrd="0" presId="urn:microsoft.com/office/officeart/2005/8/layout/vList2"/>
    <dgm:cxn modelId="{B9D5EAF6-BF69-425C-9224-47A0A0AA028B}" type="presOf" srcId="{F0461916-AF8E-4E5E-AA3E-695CE3770C5C}" destId="{BF97A32E-D145-436F-8F08-7DF81D9116C2}" srcOrd="0" destOrd="0" presId="urn:microsoft.com/office/officeart/2005/8/layout/vList2"/>
    <dgm:cxn modelId="{BB65A7E7-720C-4900-8807-6FFBA777E9D3}" type="presParOf" srcId="{BE06F030-1D4B-491E-B25F-53C32C3FC7E9}" destId="{91EEE097-0FB6-43BE-8571-9557449A3A47}" srcOrd="1" destOrd="0" presId="urn:microsoft.com/office/officeart/2005/8/layout/vList2"/>
    <dgm:cxn modelId="{43C72223-6757-4BBC-9B39-BA661E3E1788}" type="presOf" srcId="{07654E21-294E-4577-8C96-7BAC9395612D}" destId="{91EEE097-0FB6-43BE-8571-9557449A3A47}" srcOrd="0" destOrd="0" presId="urn:microsoft.com/office/officeart/2005/8/layout/vList2"/>
    <dgm:cxn modelId="{870F444E-9DA9-4528-9BF9-AD2BBC73ECE5}" type="presOf" srcId="{06CD7646-A877-45E1-B705-FCFF32AF508E}" destId="{91EEE097-0FB6-43BE-8571-9557449A3A47}" srcOrd="0" destOrd="1" presId="urn:microsoft.com/office/officeart/2005/8/layout/vList2"/>
    <dgm:cxn modelId="{3AFED9D0-6372-4673-B8CB-865EDBECC631}" type="presOf" srcId="{E7840A16-B486-42D8-AB15-DCB08B223107}" destId="{91EEE097-0FB6-43BE-8571-9557449A3A47}" srcOrd="0" destOrd="2" presId="urn:microsoft.com/office/officeart/2005/8/layout/vList2"/>
    <dgm:cxn modelId="{CC806044-3B77-4ADC-9A70-5B90BCCF02E5}" type="presOf" srcId="{F7B5446E-3E6C-4080-98D9-15CEA013D301}" destId="{91EEE097-0FB6-43BE-8571-9557449A3A47}" srcOrd="0" destOrd="3" presId="urn:microsoft.com/office/officeart/2005/8/layout/vList2"/>
    <dgm:cxn modelId="{8A3B93C5-1012-438C-A6A3-C922431F3584}" type="presOf" srcId="{9B1DE5CC-2661-4D45-B543-552C652DA1D7}" destId="{91EEE097-0FB6-43BE-8571-9557449A3A47}" srcOrd="0" destOrd="4" presId="urn:microsoft.com/office/officeart/2005/8/layout/vList2"/>
    <dgm:cxn modelId="{60AF36B9-C939-42F9-916C-4C22C8518775}" type="presOf" srcId="{C7CC9F82-79ED-4FB5-A6EA-774983F537F7}" destId="{91EEE097-0FB6-43BE-8571-9557449A3A47}" srcOrd="0" destOrd="5" presId="urn:microsoft.com/office/officeart/2005/8/layout/vList2"/>
  </dgm:cxnLst>
  <dgm:bg/>
  <dgm:whole/>
  <dgm:extLst>
    <a:ext uri="http://schemas.microsoft.com/office/drawing/2008/diagram">
      <dsp:dataModelExt xmlns:dsp="http://schemas.microsoft.com/office/drawing/2008/diagram" minVer="http://schemas.openxmlformats.org/drawingml/2006/diagram" relId="rId6"/>
    </a:ext>
  </dgm:extLst>
</dgm:dataModel>
</file>

<file path=ppt/diagrams/data5.xml><?xml version="1.0" encoding="utf-8"?>
<dgm:dataModel xmlns:dgm="http://schemas.openxmlformats.org/drawingml/2006/diagram" xmlns:a="http://schemas.openxmlformats.org/drawingml/2006/main">
  <dgm:ptLst>
    <dgm:pt modelId="{297B163D-B913-44D0-AB64-BCAB7D21D7C5}"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US"/>
        </a:p>
      </dgm:t>
    </dgm:pt>
    <dgm:pt modelId="{E2A77B9A-A826-4E12-BC5B-1508F85749ED}" cxnId="{FEDE640F-D53B-4922-A09B-BA039703FF86}" type="parTrans">
      <dgm:prSet/>
      <dgm:spPr/>
      <dgm:t>
        <a:bodyPr/>
        <a:lstStyle/>
        <a:p>
          <a:endParaRPr lang="en-US"/>
        </a:p>
      </dgm:t>
    </dgm:pt>
    <dgm:pt modelId="{E2A9A668-1C2F-4ADE-B2CF-38F562549DD8}">
      <dgm:prSet/>
      <dgm:spPr/>
      <dgm:t>
        <a:bodyPr/>
        <a:lstStyle/>
        <a:p>
          <a:r>
            <a:rPr lang="en-US" b="1" dirty="1"/>
            <a:t>Applicable OSHA Standards</a:t>
          </a:r>
          <a:endParaRPr lang="en-US"/>
        </a:p>
      </dgm:t>
    </dgm:pt>
    <dgm:pt modelId="{4989B222-3109-4224-954A-13EF00AF2923}" cxnId="{64110657-7AEC-494F-9015-F2258A7F0900}" type="parTrans">
      <dgm:prSet/>
      <dgm:spPr/>
      <dgm:t>
        <a:bodyPr/>
        <a:lstStyle/>
        <a:p>
          <a:endParaRPr lang="en-US"/>
        </a:p>
      </dgm:t>
    </dgm:pt>
    <dgm:pt modelId="{D9363206-2817-410E-A773-8D2725DC64E8}">
      <dgm:prSet/>
      <dgm:spPr/>
      <dgm:t>
        <a:bodyPr/>
        <a:lstStyle/>
        <a:p>
          <a:r>
            <a:rPr lang="en-US" dirty="1"/>
            <a:t>29 CFR Part 1904, Recording and Reporting Occupational Injuries and Illness.</a:t>
          </a:r>
        </a:p>
      </dgm:t>
    </dgm:pt>
    <dgm:pt modelId="{DC6A5D1F-8473-428F-9FD6-CD52E02064F3}" cxnId="{64110657-7AEC-494F-9015-F2258A7F0900}" type="sibTrans">
      <dgm:prSet/>
      <dgm:spPr/>
      <dgm:t>
        <a:bodyPr/>
        <a:lstStyle/>
        <a:p>
          <a:endParaRPr lang="en-US"/>
        </a:p>
      </dgm:t>
    </dgm:pt>
    <dgm:pt modelId="{6E82068F-E560-49D7-BF82-11BA3D77ABC9}" cxnId="{A9CFA836-D24E-47F7-8CE3-492D9C25DD39}" type="parTrans">
      <dgm:prSet/>
      <dgm:spPr/>
      <dgm:t>
        <a:bodyPr/>
        <a:lstStyle/>
        <a:p>
          <a:endParaRPr lang="en-US"/>
        </a:p>
      </dgm:t>
    </dgm:pt>
    <dgm:pt modelId="{0408E4C7-120C-41BE-94A8-EC8AF0A2963E}">
      <dgm:prSet/>
      <dgm:spPr/>
      <dgm:t>
        <a:bodyPr/>
        <a:lstStyle/>
        <a:p>
          <a:r>
            <a:rPr lang="en-US" dirty="1"/>
            <a:t>29 CFR § 1910.132, General Requirements-Personal Protective Equipment.</a:t>
          </a:r>
        </a:p>
      </dgm:t>
    </dgm:pt>
    <dgm:pt modelId="{43261909-B3B5-4D98-871F-1D4891743568}" cxnId="{A9CFA836-D24E-47F7-8CE3-492D9C25DD39}" type="sibTrans">
      <dgm:prSet/>
      <dgm:spPr/>
      <dgm:t>
        <a:bodyPr/>
        <a:lstStyle/>
        <a:p>
          <a:endParaRPr lang="en-US"/>
        </a:p>
      </dgm:t>
    </dgm:pt>
    <dgm:pt modelId="{DC12AA7F-F19F-40A4-A61B-074803E75918}" cxnId="{55FEBE6D-F1A4-4990-9A75-4DDDA3620897}" type="parTrans">
      <dgm:prSet/>
      <dgm:spPr/>
      <dgm:t>
        <a:bodyPr/>
        <a:lstStyle/>
        <a:p>
          <a:endParaRPr lang="en-US"/>
        </a:p>
      </dgm:t>
    </dgm:pt>
    <dgm:pt modelId="{91341427-DD58-42F4-8A4C-4CFF3C47A5BE}">
      <dgm:prSet/>
      <dgm:spPr/>
      <dgm:t>
        <a:bodyPr/>
        <a:lstStyle/>
        <a:p>
          <a:r>
            <a:rPr lang="en-US" dirty="1"/>
            <a:t>29 CFR § 1910.134, Respiratory Protection.</a:t>
          </a:r>
        </a:p>
      </dgm:t>
    </dgm:pt>
    <dgm:pt modelId="{563FD889-9B1F-4A2D-89E0-553A02EFDDBE}" cxnId="{55FEBE6D-F1A4-4990-9A75-4DDDA3620897}" type="sibTrans">
      <dgm:prSet/>
      <dgm:spPr/>
      <dgm:t>
        <a:bodyPr/>
        <a:lstStyle/>
        <a:p>
          <a:endParaRPr lang="en-US"/>
        </a:p>
      </dgm:t>
    </dgm:pt>
    <dgm:pt modelId="{4D81AC8C-F176-4DC7-8295-B893DF416B39}" cxnId="{A8DDF7E5-C0C3-4C9A-9735-4306ABEA7B03}" type="parTrans">
      <dgm:prSet/>
      <dgm:spPr/>
      <dgm:t>
        <a:bodyPr/>
        <a:lstStyle/>
        <a:p>
          <a:endParaRPr lang="en-US"/>
        </a:p>
      </dgm:t>
    </dgm:pt>
    <dgm:pt modelId="{2E8C5E52-2F9F-44EE-95E9-7CC0EC36DF1A}">
      <dgm:prSet/>
      <dgm:spPr/>
      <dgm:t>
        <a:bodyPr/>
        <a:lstStyle/>
        <a:p>
          <a:r>
            <a:rPr lang="en-US" dirty="1"/>
            <a:t>29 CFR § 1910.141, Sanitation.</a:t>
          </a:r>
        </a:p>
      </dgm:t>
    </dgm:pt>
    <dgm:pt modelId="{E6CDE751-6AF1-4113-ADB7-529EBC1ABEC6}" cxnId="{A8DDF7E5-C0C3-4C9A-9735-4306ABEA7B03}" type="sibTrans">
      <dgm:prSet/>
      <dgm:spPr/>
      <dgm:t>
        <a:bodyPr/>
        <a:lstStyle/>
        <a:p>
          <a:endParaRPr lang="en-US"/>
        </a:p>
      </dgm:t>
    </dgm:pt>
    <dgm:pt modelId="{0CD9B31F-3966-4E74-9018-86988E732D5B}" cxnId="{20216F22-7B56-49AC-9424-DC6DC3FE9A24}" type="parTrans">
      <dgm:prSet/>
      <dgm:spPr/>
      <dgm:t>
        <a:bodyPr/>
        <a:lstStyle/>
        <a:p>
          <a:endParaRPr lang="en-US"/>
        </a:p>
      </dgm:t>
    </dgm:pt>
    <dgm:pt modelId="{1C1D4A0E-5683-40A7-8213-30F556350213}">
      <dgm:prSet/>
      <dgm:spPr/>
      <dgm:t>
        <a:bodyPr/>
        <a:lstStyle/>
        <a:p>
          <a:r>
            <a:rPr lang="en-US" dirty="1"/>
            <a:t>29 CFR § 1910.145, Specification for Accident Prevention Signs and Tags.</a:t>
          </a:r>
        </a:p>
      </dgm:t>
    </dgm:pt>
    <dgm:pt modelId="{CD6AF4D6-5CD9-4862-A616-878A1FAB70C2}" cxnId="{20216F22-7B56-49AC-9424-DC6DC3FE9A24}" type="sibTrans">
      <dgm:prSet/>
      <dgm:spPr/>
      <dgm:t>
        <a:bodyPr/>
        <a:lstStyle/>
        <a:p>
          <a:endParaRPr lang="en-US"/>
        </a:p>
      </dgm:t>
    </dgm:pt>
    <dgm:pt modelId="{947C8BA5-BFDC-4DCE-8F6E-E19F978ADDAC}" cxnId="{7AF83F30-F428-4466-9221-31E46CCF37FC}" type="parTrans">
      <dgm:prSet/>
      <dgm:spPr/>
      <dgm:t>
        <a:bodyPr/>
        <a:lstStyle/>
        <a:p>
          <a:endParaRPr lang="en-US"/>
        </a:p>
      </dgm:t>
    </dgm:pt>
    <dgm:pt modelId="{D4EB7976-D30C-4E81-B502-1AAF8DBB2339}">
      <dgm:prSet/>
      <dgm:spPr/>
      <dgm:t>
        <a:bodyPr/>
        <a:lstStyle/>
        <a:p>
          <a:r>
            <a:rPr lang="en-US" dirty="1"/>
            <a:t>29 CFR § 1910.1020, Access to Employee Exposure and Medical Records.</a:t>
          </a:r>
        </a:p>
      </dgm:t>
    </dgm:pt>
    <dgm:pt modelId="{BB33F196-1B30-4F61-94F7-5F2C1FA06C08}" cxnId="{7AF83F30-F428-4466-9221-31E46CCF37FC}" type="sibTrans">
      <dgm:prSet/>
      <dgm:spPr/>
      <dgm:t>
        <a:bodyPr/>
        <a:lstStyle/>
        <a:p>
          <a:endParaRPr lang="en-US"/>
        </a:p>
      </dgm:t>
    </dgm:pt>
    <dgm:pt modelId="{C7D6DF06-3A87-4943-A080-719860D4A4B3}" cxnId="{FEDE640F-D53B-4922-A09B-BA039703FF86}" type="sibTrans">
      <dgm:prSet/>
      <dgm:spPr/>
      <dgm:t>
        <a:bodyPr/>
        <a:lstStyle/>
        <a:p>
          <a:endParaRPr lang="en-US"/>
        </a:p>
      </dgm:t>
    </dgm:pt>
    <dgm:pt modelId="{388F1F2C-F8A7-42CB-81C4-CF88A5FE71E3}" type="pres">
      <dgm:prSet presAssocID="{297B163D-B913-44D0-AB64-BCAB7D21D7C5}" presName="vert0" presStyleCnt="0">
        <dgm:presLayoutVars>
          <dgm:dir/>
          <dgm:animOne val="branch"/>
          <dgm:animLvl val="lvl"/>
        </dgm:presLayoutVars>
      </dgm:prSet>
      <dgm:spPr/>
      <dgm:t>
        <a:bodyPr/>
        <a:lstStyle/>
        <a:p/>
      </dgm:t>
    </dgm:pt>
    <dgm:pt modelId="{053FAEC3-0B67-4F1E-B153-11F39338FE53}" type="pres">
      <dgm:prSet presAssocID="{E2A9A668-1C2F-4ADE-B2CF-38F562549DD8}" presName="thickLine" presStyleLbl="alignNode1" presStyleIdx="0" presStyleCnt="1"/>
      <dgm:spPr/>
      <dgm:t>
        <a:bodyPr/>
        <a:lstStyle/>
        <a:p/>
      </dgm:t>
    </dgm:pt>
    <dgm:pt modelId="{9A7B8566-9533-44FF-B50A-8DA7CA426C0F}" type="pres">
      <dgm:prSet presAssocID="{E2A9A668-1C2F-4ADE-B2CF-38F562549DD8}" presName="horz1" presStyleCnt="0"/>
      <dgm:spPr/>
      <dgm:t>
        <a:bodyPr/>
        <a:lstStyle/>
        <a:p/>
      </dgm:t>
    </dgm:pt>
    <dgm:pt modelId="{6DB575C3-0596-43CD-8CD0-4478590A421C}" type="pres">
      <dgm:prSet presAssocID="{E2A9A668-1C2F-4ADE-B2CF-38F562549DD8}" presName="tx1" presStyleLbl="revTx" presStyleIdx="0" presStyleCnt="7"/>
      <dgm:spPr/>
      <dgm:t>
        <a:bodyPr/>
        <a:lstStyle/>
        <a:p/>
      </dgm:t>
    </dgm:pt>
    <dgm:pt modelId="{5281E73C-5A87-42A3-9C3F-04D24C80F241}" type="pres">
      <dgm:prSet presAssocID="{E2A9A668-1C2F-4ADE-B2CF-38F562549DD8}" presName="vert1" presStyleCnt="0"/>
      <dgm:spPr/>
      <dgm:t>
        <a:bodyPr/>
        <a:lstStyle/>
        <a:p/>
      </dgm:t>
    </dgm:pt>
    <dgm:pt modelId="{816DC75D-096E-4B0E-BFC9-31C488546954}" type="pres">
      <dgm:prSet presAssocID="{D9363206-2817-410E-A773-8D2725DC64E8}" presName="vertSpace2a" presStyleCnt="0"/>
      <dgm:spPr/>
      <dgm:t>
        <a:bodyPr/>
        <a:lstStyle/>
        <a:p/>
      </dgm:t>
    </dgm:pt>
    <dgm:pt modelId="{27087E89-F7D4-4D49-B2D4-6347797FFC49}" type="pres">
      <dgm:prSet presAssocID="{D9363206-2817-410E-A773-8D2725DC64E8}" presName="horz2" presStyleCnt="0"/>
      <dgm:spPr/>
      <dgm:t>
        <a:bodyPr/>
        <a:lstStyle/>
        <a:p/>
      </dgm:t>
    </dgm:pt>
    <dgm:pt modelId="{EACA3779-3047-4D49-973C-D8E5EF4E3990}" type="pres">
      <dgm:prSet presAssocID="{D9363206-2817-410E-A773-8D2725DC64E8}" presName="horzSpace2" presStyleCnt="0"/>
      <dgm:spPr/>
      <dgm:t>
        <a:bodyPr/>
        <a:lstStyle/>
        <a:p/>
      </dgm:t>
    </dgm:pt>
    <dgm:pt modelId="{5CDBC4EF-221F-42AA-A6A5-04760F6D3CD7}" type="pres">
      <dgm:prSet presAssocID="{D9363206-2817-410E-A773-8D2725DC64E8}" presName="tx2" presStyleLbl="revTx" presStyleIdx="1" presStyleCnt="7"/>
      <dgm:spPr/>
      <dgm:t>
        <a:bodyPr/>
        <a:lstStyle/>
        <a:p/>
      </dgm:t>
    </dgm:pt>
    <dgm:pt modelId="{02B1D89E-9CB5-494E-B51E-34799298BDB5}" type="pres">
      <dgm:prSet presAssocID="{D9363206-2817-410E-A773-8D2725DC64E8}" presName="vert2" presStyleCnt="0"/>
      <dgm:spPr/>
      <dgm:t>
        <a:bodyPr/>
        <a:lstStyle/>
        <a:p/>
      </dgm:t>
    </dgm:pt>
    <dgm:pt modelId="{33605714-0997-46D3-8F0C-227E11A9923C}" type="pres">
      <dgm:prSet presAssocID="{D9363206-2817-410E-A773-8D2725DC64E8}" presName="thinLine2b" presStyleLbl="callout" presStyleIdx="0" presStyleCnt="6"/>
      <dgm:spPr/>
      <dgm:t>
        <a:bodyPr/>
        <a:lstStyle/>
        <a:p/>
      </dgm:t>
    </dgm:pt>
    <dgm:pt modelId="{C1CA0EE6-6F0D-49AD-8849-A7DEAAAD4FD2}" type="pres">
      <dgm:prSet presAssocID="{D9363206-2817-410E-A773-8D2725DC64E8}" presName="vertSpace2b" presStyleCnt="0"/>
      <dgm:spPr/>
      <dgm:t>
        <a:bodyPr/>
        <a:lstStyle/>
        <a:p/>
      </dgm:t>
    </dgm:pt>
    <dgm:pt modelId="{11BE3B6E-C5A5-4D2F-9309-2C72CF4C7347}" type="pres">
      <dgm:prSet presAssocID="{0408E4C7-120C-41BE-94A8-EC8AF0A2963E}" presName="horz2" presStyleCnt="0"/>
      <dgm:spPr/>
      <dgm:t>
        <a:bodyPr/>
        <a:lstStyle/>
        <a:p/>
      </dgm:t>
    </dgm:pt>
    <dgm:pt modelId="{B5D2E61C-97B1-4913-8970-EF697F51F154}" type="pres">
      <dgm:prSet presAssocID="{0408E4C7-120C-41BE-94A8-EC8AF0A2963E}" presName="horzSpace2" presStyleCnt="0"/>
      <dgm:spPr/>
      <dgm:t>
        <a:bodyPr/>
        <a:lstStyle/>
        <a:p/>
      </dgm:t>
    </dgm:pt>
    <dgm:pt modelId="{31FF8F00-C8A7-41D3-871E-731333C29F49}" type="pres">
      <dgm:prSet presAssocID="{0408E4C7-120C-41BE-94A8-EC8AF0A2963E}" presName="tx2" presStyleLbl="revTx" presStyleIdx="2" presStyleCnt="7"/>
      <dgm:spPr/>
      <dgm:t>
        <a:bodyPr/>
        <a:lstStyle/>
        <a:p/>
      </dgm:t>
    </dgm:pt>
    <dgm:pt modelId="{C4963DE7-C543-4FD9-8513-197F4C8C0641}" type="pres">
      <dgm:prSet presAssocID="{0408E4C7-120C-41BE-94A8-EC8AF0A2963E}" presName="vert2" presStyleCnt="0"/>
      <dgm:spPr/>
      <dgm:t>
        <a:bodyPr/>
        <a:lstStyle/>
        <a:p/>
      </dgm:t>
    </dgm:pt>
    <dgm:pt modelId="{40B9CBDC-D0F5-497B-BD8C-0075783A4FE3}" type="pres">
      <dgm:prSet presAssocID="{0408E4C7-120C-41BE-94A8-EC8AF0A2963E}" presName="thinLine2b" presStyleLbl="callout" presStyleIdx="1" presStyleCnt="6"/>
      <dgm:spPr/>
      <dgm:t>
        <a:bodyPr/>
        <a:lstStyle/>
        <a:p/>
      </dgm:t>
    </dgm:pt>
    <dgm:pt modelId="{42A8639B-BAA7-4810-969D-378922B74ED2}" type="pres">
      <dgm:prSet presAssocID="{0408E4C7-120C-41BE-94A8-EC8AF0A2963E}" presName="vertSpace2b" presStyleCnt="0"/>
      <dgm:spPr/>
      <dgm:t>
        <a:bodyPr/>
        <a:lstStyle/>
        <a:p/>
      </dgm:t>
    </dgm:pt>
    <dgm:pt modelId="{6262818A-282B-4D6C-A3C5-6F41698718D2}" type="pres">
      <dgm:prSet presAssocID="{91341427-DD58-42F4-8A4C-4CFF3C47A5BE}" presName="horz2" presStyleCnt="0"/>
      <dgm:spPr/>
      <dgm:t>
        <a:bodyPr/>
        <a:lstStyle/>
        <a:p/>
      </dgm:t>
    </dgm:pt>
    <dgm:pt modelId="{954D5FE3-EA7E-4C9F-9573-9B8CCB8DF6D3}" type="pres">
      <dgm:prSet presAssocID="{91341427-DD58-42F4-8A4C-4CFF3C47A5BE}" presName="horzSpace2" presStyleCnt="0"/>
      <dgm:spPr/>
      <dgm:t>
        <a:bodyPr/>
        <a:lstStyle/>
        <a:p/>
      </dgm:t>
    </dgm:pt>
    <dgm:pt modelId="{F3EF2E42-5EAA-47BE-BC11-222AB99D3746}" type="pres">
      <dgm:prSet presAssocID="{91341427-DD58-42F4-8A4C-4CFF3C47A5BE}" presName="tx2" presStyleLbl="revTx" presStyleIdx="3" presStyleCnt="7"/>
      <dgm:spPr/>
      <dgm:t>
        <a:bodyPr/>
        <a:lstStyle/>
        <a:p/>
      </dgm:t>
    </dgm:pt>
    <dgm:pt modelId="{DF37B579-C9B2-42F9-9782-D8668B9B4694}" type="pres">
      <dgm:prSet presAssocID="{91341427-DD58-42F4-8A4C-4CFF3C47A5BE}" presName="vert2" presStyleCnt="0"/>
      <dgm:spPr/>
      <dgm:t>
        <a:bodyPr/>
        <a:lstStyle/>
        <a:p/>
      </dgm:t>
    </dgm:pt>
    <dgm:pt modelId="{10F741E1-8E79-41AF-AC5C-39E66F0675E7}" type="pres">
      <dgm:prSet presAssocID="{91341427-DD58-42F4-8A4C-4CFF3C47A5BE}" presName="thinLine2b" presStyleLbl="callout" presStyleIdx="2" presStyleCnt="6"/>
      <dgm:spPr/>
      <dgm:t>
        <a:bodyPr/>
        <a:lstStyle/>
        <a:p/>
      </dgm:t>
    </dgm:pt>
    <dgm:pt modelId="{E5174AFE-C18E-4313-8A66-D46D096EE551}" type="pres">
      <dgm:prSet presAssocID="{91341427-DD58-42F4-8A4C-4CFF3C47A5BE}" presName="vertSpace2b" presStyleCnt="0"/>
      <dgm:spPr/>
      <dgm:t>
        <a:bodyPr/>
        <a:lstStyle/>
        <a:p/>
      </dgm:t>
    </dgm:pt>
    <dgm:pt modelId="{E8F0CAA8-DA20-4D02-9FC3-C3E87CD5F3A3}" type="pres">
      <dgm:prSet presAssocID="{2E8C5E52-2F9F-44EE-95E9-7CC0EC36DF1A}" presName="horz2" presStyleCnt="0"/>
      <dgm:spPr/>
      <dgm:t>
        <a:bodyPr/>
        <a:lstStyle/>
        <a:p/>
      </dgm:t>
    </dgm:pt>
    <dgm:pt modelId="{BF0F907E-4EB0-40CF-BB72-03B94B63BEE8}" type="pres">
      <dgm:prSet presAssocID="{2E8C5E52-2F9F-44EE-95E9-7CC0EC36DF1A}" presName="horzSpace2" presStyleCnt="0"/>
      <dgm:spPr/>
      <dgm:t>
        <a:bodyPr/>
        <a:lstStyle/>
        <a:p/>
      </dgm:t>
    </dgm:pt>
    <dgm:pt modelId="{D0B1DA64-9064-4760-A6AF-9963D021381C}" type="pres">
      <dgm:prSet presAssocID="{2E8C5E52-2F9F-44EE-95E9-7CC0EC36DF1A}" presName="tx2" presStyleLbl="revTx" presStyleIdx="4" presStyleCnt="7"/>
      <dgm:spPr/>
      <dgm:t>
        <a:bodyPr/>
        <a:lstStyle/>
        <a:p/>
      </dgm:t>
    </dgm:pt>
    <dgm:pt modelId="{3459BBE5-1768-49D8-8D9F-6412D43A886F}" type="pres">
      <dgm:prSet presAssocID="{2E8C5E52-2F9F-44EE-95E9-7CC0EC36DF1A}" presName="vert2" presStyleCnt="0"/>
      <dgm:spPr/>
      <dgm:t>
        <a:bodyPr/>
        <a:lstStyle/>
        <a:p/>
      </dgm:t>
    </dgm:pt>
    <dgm:pt modelId="{78A11D0D-2D95-43D8-AFA1-E5C432230F8E}" type="pres">
      <dgm:prSet presAssocID="{2E8C5E52-2F9F-44EE-95E9-7CC0EC36DF1A}" presName="thinLine2b" presStyleLbl="callout" presStyleIdx="3" presStyleCnt="6"/>
      <dgm:spPr/>
      <dgm:t>
        <a:bodyPr/>
        <a:lstStyle/>
        <a:p/>
      </dgm:t>
    </dgm:pt>
    <dgm:pt modelId="{5781DF63-E089-412A-8319-66BD9DD8F53F}" type="pres">
      <dgm:prSet presAssocID="{2E8C5E52-2F9F-44EE-95E9-7CC0EC36DF1A}" presName="vertSpace2b" presStyleCnt="0"/>
      <dgm:spPr/>
      <dgm:t>
        <a:bodyPr/>
        <a:lstStyle/>
        <a:p/>
      </dgm:t>
    </dgm:pt>
    <dgm:pt modelId="{F98950A2-1FB5-4077-ABD8-A8479E2ED5D5}" type="pres">
      <dgm:prSet presAssocID="{1C1D4A0E-5683-40A7-8213-30F556350213}" presName="horz2" presStyleCnt="0"/>
      <dgm:spPr/>
      <dgm:t>
        <a:bodyPr/>
        <a:lstStyle/>
        <a:p/>
      </dgm:t>
    </dgm:pt>
    <dgm:pt modelId="{3D712C2C-990D-4B54-915D-496DCBEE8847}" type="pres">
      <dgm:prSet presAssocID="{1C1D4A0E-5683-40A7-8213-30F556350213}" presName="horzSpace2" presStyleCnt="0"/>
      <dgm:spPr/>
      <dgm:t>
        <a:bodyPr/>
        <a:lstStyle/>
        <a:p/>
      </dgm:t>
    </dgm:pt>
    <dgm:pt modelId="{205B03D4-EEA3-48D4-8A36-D44BEED47A80}" type="pres">
      <dgm:prSet presAssocID="{1C1D4A0E-5683-40A7-8213-30F556350213}" presName="tx2" presStyleLbl="revTx" presStyleIdx="5" presStyleCnt="7"/>
      <dgm:spPr/>
      <dgm:t>
        <a:bodyPr/>
        <a:lstStyle/>
        <a:p/>
      </dgm:t>
    </dgm:pt>
    <dgm:pt modelId="{037D0F2E-D602-45F6-9663-235E5B36CEF2}" type="pres">
      <dgm:prSet presAssocID="{1C1D4A0E-5683-40A7-8213-30F556350213}" presName="vert2" presStyleCnt="0"/>
      <dgm:spPr/>
      <dgm:t>
        <a:bodyPr/>
        <a:lstStyle/>
        <a:p/>
      </dgm:t>
    </dgm:pt>
    <dgm:pt modelId="{9D33DEED-B96F-4E48-9D86-2C0814F416D3}" type="pres">
      <dgm:prSet presAssocID="{1C1D4A0E-5683-40A7-8213-30F556350213}" presName="thinLine2b" presStyleLbl="callout" presStyleIdx="4" presStyleCnt="6"/>
      <dgm:spPr/>
      <dgm:t>
        <a:bodyPr/>
        <a:lstStyle/>
        <a:p/>
      </dgm:t>
    </dgm:pt>
    <dgm:pt modelId="{AE82F9B9-A095-44CC-AD77-7A41C2AAE5BF}" type="pres">
      <dgm:prSet presAssocID="{1C1D4A0E-5683-40A7-8213-30F556350213}" presName="vertSpace2b" presStyleCnt="0"/>
      <dgm:spPr/>
      <dgm:t>
        <a:bodyPr/>
        <a:lstStyle/>
        <a:p/>
      </dgm:t>
    </dgm:pt>
    <dgm:pt modelId="{99D29994-095D-46F8-9AA7-CF684CEFA1FF}" type="pres">
      <dgm:prSet presAssocID="{D4EB7976-D30C-4E81-B502-1AAF8DBB2339}" presName="horz2" presStyleCnt="0"/>
      <dgm:spPr/>
      <dgm:t>
        <a:bodyPr/>
        <a:lstStyle/>
        <a:p/>
      </dgm:t>
    </dgm:pt>
    <dgm:pt modelId="{34A90DE0-6D38-4963-AA5F-C5F5DCE5925F}" type="pres">
      <dgm:prSet presAssocID="{D4EB7976-D30C-4E81-B502-1AAF8DBB2339}" presName="horzSpace2" presStyleCnt="0"/>
      <dgm:spPr/>
      <dgm:t>
        <a:bodyPr/>
        <a:lstStyle/>
        <a:p/>
      </dgm:t>
    </dgm:pt>
    <dgm:pt modelId="{546D41B8-17E3-4079-8E6E-B0FE54967BFF}" type="pres">
      <dgm:prSet presAssocID="{D4EB7976-D30C-4E81-B502-1AAF8DBB2339}" presName="tx2" presStyleLbl="revTx" presStyleIdx="6" presStyleCnt="7"/>
      <dgm:spPr/>
      <dgm:t>
        <a:bodyPr/>
        <a:lstStyle/>
        <a:p/>
      </dgm:t>
    </dgm:pt>
    <dgm:pt modelId="{4990B18C-F7D2-4A14-84B6-0814F8D942BA}" type="pres">
      <dgm:prSet presAssocID="{D4EB7976-D30C-4E81-B502-1AAF8DBB2339}" presName="vert2" presStyleCnt="0"/>
      <dgm:spPr/>
      <dgm:t>
        <a:bodyPr/>
        <a:lstStyle/>
        <a:p/>
      </dgm:t>
    </dgm:pt>
    <dgm:pt modelId="{40CC9818-0642-4535-B7E9-E7820276B010}" type="pres">
      <dgm:prSet presAssocID="{D4EB7976-D30C-4E81-B502-1AAF8DBB2339}" presName="thinLine2b" presStyleLbl="callout" presStyleIdx="5" presStyleCnt="6"/>
      <dgm:spPr/>
      <dgm:t>
        <a:bodyPr/>
        <a:lstStyle/>
        <a:p/>
      </dgm:t>
    </dgm:pt>
    <dgm:pt modelId="{C4549B42-A350-4C69-8512-4D7C5C32B998}" type="pres">
      <dgm:prSet presAssocID="{D4EB7976-D30C-4E81-B502-1AAF8DBB2339}" presName="vertSpace2b" presStyleCnt="0"/>
      <dgm:spPr/>
      <dgm:t>
        <a:bodyPr/>
        <a:lstStyle/>
        <a:p/>
      </dgm:t>
    </dgm:pt>
  </dgm:ptLst>
  <dgm:cxnLst>
    <dgm:cxn modelId="{FEDE640F-D53B-4922-A09B-BA039703FF86}" srcId="{297B163D-B913-44D0-AB64-BCAB7D21D7C5}" destId="{E2A9A668-1C2F-4ADE-B2CF-38F562549DD8}" srcOrd="0" destOrd="0" parTransId="{E2A77B9A-A826-4E12-BC5B-1508F85749ED}" sibTransId="{C7D6DF06-3A87-4943-A080-719860D4A4B3}"/>
    <dgm:cxn modelId="{64110657-7AEC-494F-9015-F2258A7F0900}" srcId="{E2A9A668-1C2F-4ADE-B2CF-38F562549DD8}" destId="{D9363206-2817-410E-A773-8D2725DC64E8}" srcOrd="0" destOrd="0" parTransId="{4989B222-3109-4224-954A-13EF00AF2923}" sibTransId="{DC6A5D1F-8473-428F-9FD6-CD52E02064F3}"/>
    <dgm:cxn modelId="{A9CFA836-D24E-47F7-8CE3-492D9C25DD39}" srcId="{E2A9A668-1C2F-4ADE-B2CF-38F562549DD8}" destId="{0408E4C7-120C-41BE-94A8-EC8AF0A2963E}" srcOrd="1" destOrd="0" parTransId="{6E82068F-E560-49D7-BF82-11BA3D77ABC9}" sibTransId="{43261909-B3B5-4D98-871F-1D4891743568}"/>
    <dgm:cxn modelId="{55FEBE6D-F1A4-4990-9A75-4DDDA3620897}" srcId="{E2A9A668-1C2F-4ADE-B2CF-38F562549DD8}" destId="{91341427-DD58-42F4-8A4C-4CFF3C47A5BE}" srcOrd="2" destOrd="0" parTransId="{DC12AA7F-F19F-40A4-A61B-074803E75918}" sibTransId="{563FD889-9B1F-4A2D-89E0-553A02EFDDBE}"/>
    <dgm:cxn modelId="{A8DDF7E5-C0C3-4C9A-9735-4306ABEA7B03}" srcId="{E2A9A668-1C2F-4ADE-B2CF-38F562549DD8}" destId="{2E8C5E52-2F9F-44EE-95E9-7CC0EC36DF1A}" srcOrd="3" destOrd="0" parTransId="{4D81AC8C-F176-4DC7-8295-B893DF416B39}" sibTransId="{E6CDE751-6AF1-4113-ADB7-529EBC1ABEC6}"/>
    <dgm:cxn modelId="{20216F22-7B56-49AC-9424-DC6DC3FE9A24}" srcId="{E2A9A668-1C2F-4ADE-B2CF-38F562549DD8}" destId="{1C1D4A0E-5683-40A7-8213-30F556350213}" srcOrd="4" destOrd="0" parTransId="{0CD9B31F-3966-4E74-9018-86988E732D5B}" sibTransId="{CD6AF4D6-5CD9-4862-A616-878A1FAB70C2}"/>
    <dgm:cxn modelId="{7AF83F30-F428-4466-9221-31E46CCF37FC}" srcId="{E2A9A668-1C2F-4ADE-B2CF-38F562549DD8}" destId="{D4EB7976-D30C-4E81-B502-1AAF8DBB2339}" srcOrd="5" destOrd="0" parTransId="{947C8BA5-BFDC-4DCE-8F6E-E19F978ADDAC}" sibTransId="{BB33F196-1B30-4F61-94F7-5F2C1FA06C08}"/>
    <dgm:cxn modelId="{DF7841DF-2BD4-4882-A3F5-6C55DB370E24}" type="presOf" srcId="{297B163D-B913-44D0-AB64-BCAB7D21D7C5}" destId="{388F1F2C-F8A7-42CB-81C4-CF88A5FE71E3}" srcOrd="0" destOrd="0" presId="urn:microsoft.com/office/officeart/2008/layout/LinedList"/>
    <dgm:cxn modelId="{1CD5F830-E742-4A1F-93EA-2B39F3EAEE46}" type="presParOf" srcId="{388F1F2C-F8A7-42CB-81C4-CF88A5FE71E3}" destId="{053FAEC3-0B67-4F1E-B153-11F39338FE53}" srcOrd="0" destOrd="0" presId="urn:microsoft.com/office/officeart/2008/layout/LinedList"/>
    <dgm:cxn modelId="{865874EB-7CE8-42DB-86FD-9B0D3C130CAA}" type="presParOf" srcId="{388F1F2C-F8A7-42CB-81C4-CF88A5FE71E3}" destId="{9A7B8566-9533-44FF-B50A-8DA7CA426C0F}" srcOrd="1" destOrd="0" presId="urn:microsoft.com/office/officeart/2008/layout/LinedList"/>
    <dgm:cxn modelId="{1BF31746-B816-45E3-B856-3E17E8436010}" type="presParOf" srcId="{9A7B8566-9533-44FF-B50A-8DA7CA426C0F}" destId="{6DB575C3-0596-43CD-8CD0-4478590A421C}" srcOrd="0" destOrd="0" presId="urn:microsoft.com/office/officeart/2008/layout/LinedList"/>
    <dgm:cxn modelId="{7C4AAC2A-504C-4620-8542-4963579EB0AF}" type="presOf" srcId="{E2A9A668-1C2F-4ADE-B2CF-38F562549DD8}" destId="{6DB575C3-0596-43CD-8CD0-4478590A421C}" srcOrd="0" destOrd="0" presId="urn:microsoft.com/office/officeart/2008/layout/LinedList"/>
    <dgm:cxn modelId="{D00FEE91-BFA7-4981-AFA2-DD2CEA18E66C}" type="presParOf" srcId="{9A7B8566-9533-44FF-B50A-8DA7CA426C0F}" destId="{5281E73C-5A87-42A3-9C3F-04D24C80F241}" srcOrd="1" destOrd="0" presId="urn:microsoft.com/office/officeart/2008/layout/LinedList"/>
    <dgm:cxn modelId="{5840B01D-7566-40EF-8FCE-AD9FAF3B0052}" type="presParOf" srcId="{5281E73C-5A87-42A3-9C3F-04D24C80F241}" destId="{816DC75D-096E-4B0E-BFC9-31C488546954}" srcOrd="0" destOrd="0" presId="urn:microsoft.com/office/officeart/2008/layout/LinedList"/>
    <dgm:cxn modelId="{7BE96EA7-0AF1-421A-A732-FC9004A27F70}" type="presParOf" srcId="{5281E73C-5A87-42A3-9C3F-04D24C80F241}" destId="{27087E89-F7D4-4D49-B2D4-6347797FFC49}" srcOrd="1" destOrd="0" presId="urn:microsoft.com/office/officeart/2008/layout/LinedList"/>
    <dgm:cxn modelId="{894C9F11-D968-4FCF-B855-005E0FC88EC7}" type="presParOf" srcId="{27087E89-F7D4-4D49-B2D4-6347797FFC49}" destId="{EACA3779-3047-4D49-973C-D8E5EF4E3990}" srcOrd="0" destOrd="0" presId="urn:microsoft.com/office/officeart/2008/layout/LinedList"/>
    <dgm:cxn modelId="{237B48B0-5090-4510-914D-E550D5C09752}" type="presParOf" srcId="{27087E89-F7D4-4D49-B2D4-6347797FFC49}" destId="{5CDBC4EF-221F-42AA-A6A5-04760F6D3CD7}" srcOrd="1" destOrd="0" presId="urn:microsoft.com/office/officeart/2008/layout/LinedList"/>
    <dgm:cxn modelId="{17AA5955-246B-4519-9885-333F6300CE61}" type="presOf" srcId="{D9363206-2817-410E-A773-8D2725DC64E8}" destId="{5CDBC4EF-221F-42AA-A6A5-04760F6D3CD7}" srcOrd="0" destOrd="0" presId="urn:microsoft.com/office/officeart/2008/layout/LinedList"/>
    <dgm:cxn modelId="{784D1B9B-FF92-4CC9-83FD-D2970A311656}" type="presParOf" srcId="{27087E89-F7D4-4D49-B2D4-6347797FFC49}" destId="{02B1D89E-9CB5-494E-B51E-34799298BDB5}" srcOrd="2" destOrd="0" presId="urn:microsoft.com/office/officeart/2008/layout/LinedList"/>
    <dgm:cxn modelId="{FAC9F8AB-B7D9-4255-BB10-05CA4C3AEA04}" type="presParOf" srcId="{5281E73C-5A87-42A3-9C3F-04D24C80F241}" destId="{33605714-0997-46D3-8F0C-227E11A9923C}" srcOrd="2" destOrd="0" presId="urn:microsoft.com/office/officeart/2008/layout/LinedList"/>
    <dgm:cxn modelId="{5A54B8CB-9B3D-48DF-A874-03FEA8A86181}" type="presParOf" srcId="{5281E73C-5A87-42A3-9C3F-04D24C80F241}" destId="{C1CA0EE6-6F0D-49AD-8849-A7DEAAAD4FD2}" srcOrd="3" destOrd="0" presId="urn:microsoft.com/office/officeart/2008/layout/LinedList"/>
    <dgm:cxn modelId="{C31C04E7-754B-48F2-B438-C1693E8F2191}" type="presParOf" srcId="{5281E73C-5A87-42A3-9C3F-04D24C80F241}" destId="{11BE3B6E-C5A5-4D2F-9309-2C72CF4C7347}" srcOrd="4" destOrd="0" presId="urn:microsoft.com/office/officeart/2008/layout/LinedList"/>
    <dgm:cxn modelId="{A8DD8614-3341-4C77-943B-BAE682AE4518}" type="presParOf" srcId="{11BE3B6E-C5A5-4D2F-9309-2C72CF4C7347}" destId="{B5D2E61C-97B1-4913-8970-EF697F51F154}" srcOrd="0" destOrd="0" presId="urn:microsoft.com/office/officeart/2008/layout/LinedList"/>
    <dgm:cxn modelId="{5E35DA8E-7B3B-450C-A77E-743EAB8DFC63}" type="presParOf" srcId="{11BE3B6E-C5A5-4D2F-9309-2C72CF4C7347}" destId="{31FF8F00-C8A7-41D3-871E-731333C29F49}" srcOrd="1" destOrd="0" presId="urn:microsoft.com/office/officeart/2008/layout/LinedList"/>
    <dgm:cxn modelId="{B421B9F5-9116-478E-B030-B7708E9F4303}" type="presOf" srcId="{0408E4C7-120C-41BE-94A8-EC8AF0A2963E}" destId="{31FF8F00-C8A7-41D3-871E-731333C29F49}" srcOrd="0" destOrd="0" presId="urn:microsoft.com/office/officeart/2008/layout/LinedList"/>
    <dgm:cxn modelId="{E4CD3A13-268B-4102-9019-30D10C335922}" type="presParOf" srcId="{11BE3B6E-C5A5-4D2F-9309-2C72CF4C7347}" destId="{C4963DE7-C543-4FD9-8513-197F4C8C0641}" srcOrd="2" destOrd="0" presId="urn:microsoft.com/office/officeart/2008/layout/LinedList"/>
    <dgm:cxn modelId="{C440EF42-1992-4BA2-B8BC-A2400CEF8D00}" type="presParOf" srcId="{5281E73C-5A87-42A3-9C3F-04D24C80F241}" destId="{40B9CBDC-D0F5-497B-BD8C-0075783A4FE3}" srcOrd="5" destOrd="0" presId="urn:microsoft.com/office/officeart/2008/layout/LinedList"/>
    <dgm:cxn modelId="{0DE6B9E4-9CDD-4B11-A406-CB6BD387F7D7}" type="presParOf" srcId="{5281E73C-5A87-42A3-9C3F-04D24C80F241}" destId="{42A8639B-BAA7-4810-969D-378922B74ED2}" srcOrd="6" destOrd="0" presId="urn:microsoft.com/office/officeart/2008/layout/LinedList"/>
    <dgm:cxn modelId="{A4290802-5272-4200-A43F-AB2A9A64A4D0}" type="presParOf" srcId="{5281E73C-5A87-42A3-9C3F-04D24C80F241}" destId="{6262818A-282B-4D6C-A3C5-6F41698718D2}" srcOrd="7" destOrd="0" presId="urn:microsoft.com/office/officeart/2008/layout/LinedList"/>
    <dgm:cxn modelId="{CD5E4D53-282C-4670-A354-678C1AD01C9B}" type="presParOf" srcId="{6262818A-282B-4D6C-A3C5-6F41698718D2}" destId="{954D5FE3-EA7E-4C9F-9573-9B8CCB8DF6D3}" srcOrd="0" destOrd="0" presId="urn:microsoft.com/office/officeart/2008/layout/LinedList"/>
    <dgm:cxn modelId="{A8717A47-40F9-40BA-BBB9-4D6A972B9091}" type="presParOf" srcId="{6262818A-282B-4D6C-A3C5-6F41698718D2}" destId="{F3EF2E42-5EAA-47BE-BC11-222AB99D3746}" srcOrd="1" destOrd="0" presId="urn:microsoft.com/office/officeart/2008/layout/LinedList"/>
    <dgm:cxn modelId="{BB83E50C-09C2-4302-828B-B3B08E919067}" type="presOf" srcId="{91341427-DD58-42F4-8A4C-4CFF3C47A5BE}" destId="{F3EF2E42-5EAA-47BE-BC11-222AB99D3746}" srcOrd="0" destOrd="0" presId="urn:microsoft.com/office/officeart/2008/layout/LinedList"/>
    <dgm:cxn modelId="{F9158DC8-588D-4A9F-AFF9-BA411A6362A5}" type="presParOf" srcId="{6262818A-282B-4D6C-A3C5-6F41698718D2}" destId="{DF37B579-C9B2-42F9-9782-D8668B9B4694}" srcOrd="2" destOrd="0" presId="urn:microsoft.com/office/officeart/2008/layout/LinedList"/>
    <dgm:cxn modelId="{A09A8D62-78F5-4257-9800-24659B75B9A4}" type="presParOf" srcId="{5281E73C-5A87-42A3-9C3F-04D24C80F241}" destId="{10F741E1-8E79-41AF-AC5C-39E66F0675E7}" srcOrd="8" destOrd="0" presId="urn:microsoft.com/office/officeart/2008/layout/LinedList"/>
    <dgm:cxn modelId="{0195A1D6-D038-45CA-B11C-8CE2EAF716D5}" type="presParOf" srcId="{5281E73C-5A87-42A3-9C3F-04D24C80F241}" destId="{E5174AFE-C18E-4313-8A66-D46D096EE551}" srcOrd="9" destOrd="0" presId="urn:microsoft.com/office/officeart/2008/layout/LinedList"/>
    <dgm:cxn modelId="{5ED62F33-F711-461C-834B-3B077C397BA9}" type="presParOf" srcId="{5281E73C-5A87-42A3-9C3F-04D24C80F241}" destId="{E8F0CAA8-DA20-4D02-9FC3-C3E87CD5F3A3}" srcOrd="10" destOrd="0" presId="urn:microsoft.com/office/officeart/2008/layout/LinedList"/>
    <dgm:cxn modelId="{5C216783-4BA7-4F6D-B69B-1F15EC3E3701}" type="presParOf" srcId="{E8F0CAA8-DA20-4D02-9FC3-C3E87CD5F3A3}" destId="{BF0F907E-4EB0-40CF-BB72-03B94B63BEE8}" srcOrd="0" destOrd="0" presId="urn:microsoft.com/office/officeart/2008/layout/LinedList"/>
    <dgm:cxn modelId="{53E077DC-239F-442E-A85E-C6A8BDC56AD7}" type="presParOf" srcId="{E8F0CAA8-DA20-4D02-9FC3-C3E87CD5F3A3}" destId="{D0B1DA64-9064-4760-A6AF-9963D021381C}" srcOrd="1" destOrd="0" presId="urn:microsoft.com/office/officeart/2008/layout/LinedList"/>
    <dgm:cxn modelId="{40F8BABC-F565-4B07-B567-C01F258BE39E}" type="presOf" srcId="{2E8C5E52-2F9F-44EE-95E9-7CC0EC36DF1A}" destId="{D0B1DA64-9064-4760-A6AF-9963D021381C}" srcOrd="0" destOrd="0" presId="urn:microsoft.com/office/officeart/2008/layout/LinedList"/>
    <dgm:cxn modelId="{B6F89DA3-A678-442E-9186-AA0C68FB3EEA}" type="presParOf" srcId="{E8F0CAA8-DA20-4D02-9FC3-C3E87CD5F3A3}" destId="{3459BBE5-1768-49D8-8D9F-6412D43A886F}" srcOrd="2" destOrd="0" presId="urn:microsoft.com/office/officeart/2008/layout/LinedList"/>
    <dgm:cxn modelId="{A189FA73-41E3-447C-B718-F00ECC44DE6C}" type="presParOf" srcId="{5281E73C-5A87-42A3-9C3F-04D24C80F241}" destId="{78A11D0D-2D95-43D8-AFA1-E5C432230F8E}" srcOrd="11" destOrd="0" presId="urn:microsoft.com/office/officeart/2008/layout/LinedList"/>
    <dgm:cxn modelId="{BA451F3D-4674-4D9B-9C7C-076B57D685A9}" type="presParOf" srcId="{5281E73C-5A87-42A3-9C3F-04D24C80F241}" destId="{5781DF63-E089-412A-8319-66BD9DD8F53F}" srcOrd="12" destOrd="0" presId="urn:microsoft.com/office/officeart/2008/layout/LinedList"/>
    <dgm:cxn modelId="{02430EF5-9FF6-4957-A856-07F14889E22B}" type="presParOf" srcId="{5281E73C-5A87-42A3-9C3F-04D24C80F241}" destId="{F98950A2-1FB5-4077-ABD8-A8479E2ED5D5}" srcOrd="13" destOrd="0" presId="urn:microsoft.com/office/officeart/2008/layout/LinedList"/>
    <dgm:cxn modelId="{28F7062E-ACE5-4AF6-835D-249D29049F18}" type="presParOf" srcId="{F98950A2-1FB5-4077-ABD8-A8479E2ED5D5}" destId="{3D712C2C-990D-4B54-915D-496DCBEE8847}" srcOrd="0" destOrd="0" presId="urn:microsoft.com/office/officeart/2008/layout/LinedList"/>
    <dgm:cxn modelId="{8B0C2121-E146-41DF-B25A-374C9360E47B}" type="presParOf" srcId="{F98950A2-1FB5-4077-ABD8-A8479E2ED5D5}" destId="{205B03D4-EEA3-48D4-8A36-D44BEED47A80}" srcOrd="1" destOrd="0" presId="urn:microsoft.com/office/officeart/2008/layout/LinedList"/>
    <dgm:cxn modelId="{49C85C17-F63D-4B0F-8A53-A156EF69263B}" type="presOf" srcId="{1C1D4A0E-5683-40A7-8213-30F556350213}" destId="{205B03D4-EEA3-48D4-8A36-D44BEED47A80}" srcOrd="0" destOrd="0" presId="urn:microsoft.com/office/officeart/2008/layout/LinedList"/>
    <dgm:cxn modelId="{3C180498-830F-4FF7-987F-3C0014FC71D0}" type="presParOf" srcId="{F98950A2-1FB5-4077-ABD8-A8479E2ED5D5}" destId="{037D0F2E-D602-45F6-9663-235E5B36CEF2}" srcOrd="2" destOrd="0" presId="urn:microsoft.com/office/officeart/2008/layout/LinedList"/>
    <dgm:cxn modelId="{22E0CDCF-BB6C-4E6C-B258-64E91E961159}" type="presParOf" srcId="{5281E73C-5A87-42A3-9C3F-04D24C80F241}" destId="{9D33DEED-B96F-4E48-9D86-2C0814F416D3}" srcOrd="14" destOrd="0" presId="urn:microsoft.com/office/officeart/2008/layout/LinedList"/>
    <dgm:cxn modelId="{9272AFEC-26F2-4DE3-8423-1D3BB40DE470}" type="presParOf" srcId="{5281E73C-5A87-42A3-9C3F-04D24C80F241}" destId="{AE82F9B9-A095-44CC-AD77-7A41C2AAE5BF}" srcOrd="15" destOrd="0" presId="urn:microsoft.com/office/officeart/2008/layout/LinedList"/>
    <dgm:cxn modelId="{6A9C6C5B-7282-47F0-B156-E2290EC7E80E}" type="presParOf" srcId="{5281E73C-5A87-42A3-9C3F-04D24C80F241}" destId="{99D29994-095D-46F8-9AA7-CF684CEFA1FF}" srcOrd="16" destOrd="0" presId="urn:microsoft.com/office/officeart/2008/layout/LinedList"/>
    <dgm:cxn modelId="{C574F4A7-6303-40DE-8382-4173287E0050}" type="presParOf" srcId="{99D29994-095D-46F8-9AA7-CF684CEFA1FF}" destId="{34A90DE0-6D38-4963-AA5F-C5F5DCE5925F}" srcOrd="0" destOrd="0" presId="urn:microsoft.com/office/officeart/2008/layout/LinedList"/>
    <dgm:cxn modelId="{612BD811-A66D-42CB-B92F-716C8143CA72}" type="presParOf" srcId="{99D29994-095D-46F8-9AA7-CF684CEFA1FF}" destId="{546D41B8-17E3-4079-8E6E-B0FE54967BFF}" srcOrd="1" destOrd="0" presId="urn:microsoft.com/office/officeart/2008/layout/LinedList"/>
    <dgm:cxn modelId="{A6620000-492C-44CA-BEE9-42C12E2388E6}" type="presOf" srcId="{D4EB7976-D30C-4E81-B502-1AAF8DBB2339}" destId="{546D41B8-17E3-4079-8E6E-B0FE54967BFF}" srcOrd="0" destOrd="0" presId="urn:microsoft.com/office/officeart/2008/layout/LinedList"/>
    <dgm:cxn modelId="{F81D927C-174D-4DB8-BC21-76B7A56F5701}" type="presParOf" srcId="{99D29994-095D-46F8-9AA7-CF684CEFA1FF}" destId="{4990B18C-F7D2-4A14-84B6-0814F8D942BA}" srcOrd="2" destOrd="0" presId="urn:microsoft.com/office/officeart/2008/layout/LinedList"/>
    <dgm:cxn modelId="{B08CAE50-31F5-4C33-B481-5C9EEB4FABBA}" type="presParOf" srcId="{5281E73C-5A87-42A3-9C3F-04D24C80F241}" destId="{40CC9818-0642-4535-B7E9-E7820276B010}" srcOrd="17" destOrd="0" presId="urn:microsoft.com/office/officeart/2008/layout/LinedList"/>
    <dgm:cxn modelId="{1C75D91A-0DCB-4B1A-9A44-162CFFC64B65}" type="presParOf" srcId="{5281E73C-5A87-42A3-9C3F-04D24C80F241}" destId="{C4549B42-A350-4C69-8512-4D7C5C32B998}" srcOrd="18" destOrd="0" presId="urn:microsoft.com/office/officeart/2008/layout/LinedList"/>
  </dgm:cxnLst>
  <dgm:bg/>
  <dgm:whole/>
  <dgm:extLst>
    <a:ext uri="http://schemas.microsoft.com/office/drawing/2008/diagram">
      <dsp:dataModelExt xmlns:dsp="http://schemas.microsoft.com/office/drawing/2008/diagram" minVer="http://schemas.openxmlformats.org/drawingml/2006/diagram" relId="rId6"/>
    </a:ext>
  </dgm:extLst>
</dgm:dataModel>
</file>

<file path=ppt/diagrams/data6.xml><?xml version="1.0" encoding="utf-8"?>
<dgm:dataModel xmlns:dgm="http://schemas.openxmlformats.org/drawingml/2006/diagram" xmlns:a="http://schemas.openxmlformats.org/drawingml/2006/main">
  <dgm:ptLst>
    <dgm:pt modelId="{9B7D75FE-3471-437D-AA0F-797DB754BC03}"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US"/>
        </a:p>
      </dgm:t>
    </dgm:pt>
    <dgm:pt modelId="{F1365229-0F51-45B3-860B-BF33E8DD0FF7}" cxnId="{8D8934A0-5616-473D-8509-5F7C19D79047}" type="parTrans">
      <dgm:prSet/>
      <dgm:spPr/>
      <dgm:t>
        <a:bodyPr/>
        <a:lstStyle/>
        <a:p>
          <a:endParaRPr lang="en-US"/>
        </a:p>
      </dgm:t>
    </dgm:pt>
    <dgm:pt modelId="{7222C433-99E8-4BA8-B590-F98E0D0C3B15}">
      <dgm:prSet/>
      <dgm:spPr/>
      <dgm:t>
        <a:bodyPr/>
        <a:lstStyle/>
        <a:p>
          <a:r>
            <a:rPr lang="en-US" b="1" dirty="1"/>
            <a:t>THE ETS DOES NOT APPLY TO THE FOLLOWING HEALTHCARE SETTINGS:</a:t>
          </a:r>
          <a:endParaRPr lang="en-US"/>
        </a:p>
      </dgm:t>
    </dgm:pt>
    <dgm:pt modelId="{14EEEFBD-2423-407C-A7C6-1DA489B695A1}" cxnId="{8D8934A0-5616-473D-8509-5F7C19D79047}" type="sibTrans">
      <dgm:prSet/>
      <dgm:spPr/>
      <dgm:t>
        <a:bodyPr/>
        <a:lstStyle/>
        <a:p>
          <a:endParaRPr lang="en-US"/>
        </a:p>
      </dgm:t>
    </dgm:pt>
    <dgm:pt modelId="{390EA6E4-8A6B-436E-9B8E-07FA1ADEF055}" cxnId="{16A21E7A-BAE9-4DE6-9C11-1EC0AE0439B8}" type="parTrans">
      <dgm:prSet/>
      <dgm:spPr/>
      <dgm:t>
        <a:bodyPr/>
        <a:lstStyle/>
        <a:p>
          <a:endParaRPr lang="en-US"/>
        </a:p>
      </dgm:t>
    </dgm:pt>
    <dgm:pt modelId="{8823009F-A8A9-4AA3-8181-9C1FB8A08DC5}">
      <dgm:prSet/>
      <dgm:spPr/>
      <dgm:t>
        <a:bodyPr/>
        <a:lstStyle/>
        <a:p>
          <a:r>
            <a:rPr lang="en-US" dirty="1"/>
            <a:t>Provision of First Aid By An Employee who is not a licensed healthcare provider;</a:t>
          </a:r>
        </a:p>
      </dgm:t>
    </dgm:pt>
    <dgm:pt modelId="{B79D7D4D-554A-4766-A307-95EADAECEF54}" cxnId="{16A21E7A-BAE9-4DE6-9C11-1EC0AE0439B8}" type="sibTrans">
      <dgm:prSet/>
      <dgm:spPr/>
      <dgm:t>
        <a:bodyPr/>
        <a:lstStyle/>
        <a:p>
          <a:endParaRPr lang="en-US"/>
        </a:p>
      </dgm:t>
    </dgm:pt>
    <dgm:pt modelId="{C616BD36-C2CF-4B95-9FDB-BE6D676581D0}" cxnId="{99F7FFB5-FCED-4304-933D-C5D2351F7104}" type="parTrans">
      <dgm:prSet/>
      <dgm:spPr/>
      <dgm:t>
        <a:bodyPr/>
        <a:lstStyle/>
        <a:p>
          <a:endParaRPr lang="en-US"/>
        </a:p>
      </dgm:t>
    </dgm:pt>
    <dgm:pt modelId="{E71B5793-6475-47BF-9363-0B57DC2F2DE8}">
      <dgm:prSet/>
      <dgm:spPr/>
      <dgm:t>
        <a:bodyPr/>
        <a:lstStyle/>
        <a:p>
          <a:r>
            <a:rPr lang="en-US" dirty="1"/>
            <a:t>Pharmacists in a retail setting;</a:t>
          </a:r>
        </a:p>
      </dgm:t>
    </dgm:pt>
    <dgm:pt modelId="{87AEF196-5E33-4898-89F5-10F5074FFE82}" cxnId="{99F7FFB5-FCED-4304-933D-C5D2351F7104}" type="sibTrans">
      <dgm:prSet/>
      <dgm:spPr/>
      <dgm:t>
        <a:bodyPr/>
        <a:lstStyle/>
        <a:p>
          <a:endParaRPr lang="en-US"/>
        </a:p>
      </dgm:t>
    </dgm:pt>
    <dgm:pt modelId="{C498D710-9F44-4B9E-BD31-86E717F53273}" cxnId="{DD578980-C97E-49ED-945F-0C0C66CA3AF2}" type="parTrans">
      <dgm:prSet/>
      <dgm:spPr/>
      <dgm:t>
        <a:bodyPr/>
        <a:lstStyle/>
        <a:p>
          <a:endParaRPr lang="en-US"/>
        </a:p>
      </dgm:t>
    </dgm:pt>
    <dgm:pt modelId="{007643EE-B3D9-4577-A7AC-CF9933466385}">
      <dgm:prSet/>
      <dgm:spPr/>
      <dgm:t>
        <a:bodyPr/>
        <a:lstStyle/>
        <a:p>
          <a:r>
            <a:rPr lang="en-US" dirty="1"/>
            <a:t>Non-hospital ambulatory care settings where non-employees are screened for suspected or confirmed COVID-19;</a:t>
          </a:r>
        </a:p>
      </dgm:t>
    </dgm:pt>
    <dgm:pt modelId="{2AB4B47E-6038-4954-A7EC-01A141A40155}" cxnId="{DD578980-C97E-49ED-945F-0C0C66CA3AF2}" type="sibTrans">
      <dgm:prSet/>
      <dgm:spPr/>
      <dgm:t>
        <a:bodyPr/>
        <a:lstStyle/>
        <a:p>
          <a:endParaRPr lang="en-US"/>
        </a:p>
      </dgm:t>
    </dgm:pt>
    <dgm:pt modelId="{E9FF1502-6863-4303-B67A-BBD9C70BAF78}" cxnId="{B62945C0-FC2D-4873-95A0-279C82748E2D}" type="parTrans">
      <dgm:prSet/>
      <dgm:spPr/>
      <dgm:t>
        <a:bodyPr/>
        <a:lstStyle/>
        <a:p>
          <a:endParaRPr lang="en-US"/>
        </a:p>
      </dgm:t>
    </dgm:pt>
    <dgm:pt modelId="{69EA23BB-2613-428F-BB3B-78F699344544}">
      <dgm:prSet/>
      <dgm:spPr/>
      <dgm:t>
        <a:bodyPr/>
        <a:lstStyle/>
        <a:p>
          <a:r>
            <a:rPr lang="en-US" dirty="1"/>
            <a:t>Hospital ambulatory care settings where employees are fully vaccinated and non-employees are screened prior to entry;</a:t>
          </a:r>
        </a:p>
      </dgm:t>
    </dgm:pt>
    <dgm:pt modelId="{DC0A9E54-4D65-4BF3-9A06-CBA7218C2BB8}" cxnId="{B62945C0-FC2D-4873-95A0-279C82748E2D}" type="sibTrans">
      <dgm:prSet/>
      <dgm:spPr/>
      <dgm:t>
        <a:bodyPr/>
        <a:lstStyle/>
        <a:p>
          <a:endParaRPr lang="en-US"/>
        </a:p>
      </dgm:t>
    </dgm:pt>
    <dgm:pt modelId="{1C72D13A-C7B4-46A9-A4B4-CE971EE8574D}" cxnId="{EE0182F6-50BE-46C0-813C-3596030F3520}" type="parTrans">
      <dgm:prSet/>
      <dgm:spPr/>
      <dgm:t>
        <a:bodyPr/>
        <a:lstStyle/>
        <a:p>
          <a:endParaRPr lang="en-US"/>
        </a:p>
      </dgm:t>
    </dgm:pt>
    <dgm:pt modelId="{C6ECF629-209C-4AE7-A71D-7FD393983A32}">
      <dgm:prSet/>
      <dgm:spPr/>
      <dgm:t>
        <a:bodyPr/>
        <a:lstStyle/>
        <a:p>
          <a:r>
            <a:rPr lang="en-US" dirty="1"/>
            <a:t>Home healthcare settings where employees are fully vaccinated and non-employees are screened prior to entry;</a:t>
          </a:r>
        </a:p>
      </dgm:t>
    </dgm:pt>
    <dgm:pt modelId="{ACF2EF6A-C08E-45B0-BF48-B7E76D1FFC84}" cxnId="{EE0182F6-50BE-46C0-813C-3596030F3520}" type="sibTrans">
      <dgm:prSet/>
      <dgm:spPr/>
      <dgm:t>
        <a:bodyPr/>
        <a:lstStyle/>
        <a:p>
          <a:endParaRPr lang="en-US"/>
        </a:p>
      </dgm:t>
    </dgm:pt>
    <dgm:pt modelId="{0E894B31-7E79-4DCF-94AC-9FE8A9177BF0}" cxnId="{DBB85D2E-5F09-45EF-A8D7-252CE939F915}" type="parTrans">
      <dgm:prSet/>
      <dgm:spPr/>
      <dgm:t>
        <a:bodyPr/>
        <a:lstStyle/>
        <a:p>
          <a:endParaRPr lang="en-US"/>
        </a:p>
      </dgm:t>
    </dgm:pt>
    <dgm:pt modelId="{C1449171-1946-4396-B270-4826578B55F3}">
      <dgm:prSet/>
      <dgm:spPr/>
      <dgm:t>
        <a:bodyPr/>
        <a:lstStyle/>
        <a:p>
          <a:r>
            <a:rPr lang="en-US" dirty="1"/>
            <a:t>Healthcare support services not performed in a healthcare setting;</a:t>
          </a:r>
        </a:p>
      </dgm:t>
    </dgm:pt>
    <dgm:pt modelId="{529798CA-87A1-4EF6-9DFB-8426574D11F0}" cxnId="{DBB85D2E-5F09-45EF-A8D7-252CE939F915}" type="sibTrans">
      <dgm:prSet/>
      <dgm:spPr/>
      <dgm:t>
        <a:bodyPr/>
        <a:lstStyle/>
        <a:p>
          <a:endParaRPr lang="en-US"/>
        </a:p>
      </dgm:t>
    </dgm:pt>
    <dgm:pt modelId="{29BB44DB-7F8C-4C60-A330-B74F044EFBAC}" cxnId="{8E36983E-4E53-4A9C-833F-1389EAB7DB38}" type="parTrans">
      <dgm:prSet/>
      <dgm:spPr/>
      <dgm:t>
        <a:bodyPr/>
        <a:lstStyle/>
        <a:p>
          <a:endParaRPr lang="en-US"/>
        </a:p>
      </dgm:t>
    </dgm:pt>
    <dgm:pt modelId="{A20A04F1-11D9-4C7A-B0F5-4FC8692FD6B5}">
      <dgm:prSet/>
      <dgm:spPr/>
      <dgm:t>
        <a:bodyPr/>
        <a:lstStyle/>
        <a:p>
          <a:r>
            <a:rPr lang="en-US" dirty="1"/>
            <a:t>Telehealth services where direct patient care does not occur.</a:t>
          </a:r>
        </a:p>
      </dgm:t>
    </dgm:pt>
    <dgm:pt modelId="{CD193912-50B9-4DB9-BB95-E8193D675D16}" cxnId="{8E36983E-4E53-4A9C-833F-1389EAB7DB38}" type="sibTrans">
      <dgm:prSet/>
      <dgm:spPr/>
      <dgm:t>
        <a:bodyPr/>
        <a:lstStyle/>
        <a:p>
          <a:endParaRPr lang="en-US"/>
        </a:p>
      </dgm:t>
    </dgm:pt>
    <dgm:pt modelId="{D8CC486E-B748-4D66-9ECD-59B7708B8FD0}" type="pres">
      <dgm:prSet presAssocID="{9B7D75FE-3471-437D-AA0F-797DB754BC03}" presName="vert0" presStyleCnt="0">
        <dgm:presLayoutVars>
          <dgm:dir/>
          <dgm:animOne val="branch"/>
          <dgm:animLvl val="lvl"/>
        </dgm:presLayoutVars>
      </dgm:prSet>
      <dgm:spPr/>
      <dgm:t>
        <a:bodyPr/>
        <a:lstStyle/>
        <a:p/>
      </dgm:t>
    </dgm:pt>
    <dgm:pt modelId="{14DC9EA3-4E32-4DFE-9974-3C21D9CE7B39}" type="pres">
      <dgm:prSet presAssocID="{7222C433-99E8-4BA8-B590-F98E0D0C3B15}" presName="thickLine" presStyleLbl="alignNode1" presStyleIdx="0" presStyleCnt="8"/>
      <dgm:spPr/>
      <dgm:t>
        <a:bodyPr/>
        <a:lstStyle/>
        <a:p/>
      </dgm:t>
    </dgm:pt>
    <dgm:pt modelId="{BEE13DAC-9C18-4018-A512-D2B876A6192E}" type="pres">
      <dgm:prSet presAssocID="{7222C433-99E8-4BA8-B590-F98E0D0C3B15}" presName="horz1" presStyleCnt="0"/>
      <dgm:spPr/>
      <dgm:t>
        <a:bodyPr/>
        <a:lstStyle/>
        <a:p/>
      </dgm:t>
    </dgm:pt>
    <dgm:pt modelId="{778E9C3D-9C33-4550-B3DF-D5E4239B4F6A}" type="pres">
      <dgm:prSet presAssocID="{7222C433-99E8-4BA8-B590-F98E0D0C3B15}" presName="tx1" presStyleLbl="revTx" presStyleIdx="0" presStyleCnt="8"/>
      <dgm:spPr/>
      <dgm:t>
        <a:bodyPr/>
        <a:lstStyle/>
        <a:p/>
      </dgm:t>
    </dgm:pt>
    <dgm:pt modelId="{67B68FCE-0E4A-420E-96FD-64097D11490F}" type="pres">
      <dgm:prSet presAssocID="{7222C433-99E8-4BA8-B590-F98E0D0C3B15}" presName="vert1" presStyleCnt="0"/>
      <dgm:spPr/>
      <dgm:t>
        <a:bodyPr/>
        <a:lstStyle/>
        <a:p/>
      </dgm:t>
    </dgm:pt>
    <dgm:pt modelId="{E27EC70D-4342-474C-9BEF-D87FE1F3462E}" type="pres">
      <dgm:prSet presAssocID="{8823009F-A8A9-4AA3-8181-9C1FB8A08DC5}" presName="thickLine" presStyleLbl="alignNode1" presStyleIdx="1" presStyleCnt="8"/>
      <dgm:spPr/>
      <dgm:t>
        <a:bodyPr/>
        <a:lstStyle/>
        <a:p/>
      </dgm:t>
    </dgm:pt>
    <dgm:pt modelId="{C8FC7131-FAA7-478A-A978-F930EA427F28}" type="pres">
      <dgm:prSet presAssocID="{8823009F-A8A9-4AA3-8181-9C1FB8A08DC5}" presName="horz1" presStyleCnt="0"/>
      <dgm:spPr/>
      <dgm:t>
        <a:bodyPr/>
        <a:lstStyle/>
        <a:p/>
      </dgm:t>
    </dgm:pt>
    <dgm:pt modelId="{41592512-A817-4644-BF72-FAB0563A19DF}" type="pres">
      <dgm:prSet presAssocID="{8823009F-A8A9-4AA3-8181-9C1FB8A08DC5}" presName="tx1" presStyleLbl="revTx" presStyleIdx="1" presStyleCnt="8"/>
      <dgm:spPr/>
      <dgm:t>
        <a:bodyPr/>
        <a:lstStyle/>
        <a:p/>
      </dgm:t>
    </dgm:pt>
    <dgm:pt modelId="{01F698C7-F290-40B8-B5B6-B4321263C316}" type="pres">
      <dgm:prSet presAssocID="{8823009F-A8A9-4AA3-8181-9C1FB8A08DC5}" presName="vert1" presStyleCnt="0"/>
      <dgm:spPr/>
      <dgm:t>
        <a:bodyPr/>
        <a:lstStyle/>
        <a:p/>
      </dgm:t>
    </dgm:pt>
    <dgm:pt modelId="{CE3B99A3-3B16-4E2D-BFAB-506348F01AE4}" type="pres">
      <dgm:prSet presAssocID="{E71B5793-6475-47BF-9363-0B57DC2F2DE8}" presName="thickLine" presStyleLbl="alignNode1" presStyleIdx="2" presStyleCnt="8"/>
      <dgm:spPr/>
      <dgm:t>
        <a:bodyPr/>
        <a:lstStyle/>
        <a:p/>
      </dgm:t>
    </dgm:pt>
    <dgm:pt modelId="{9D3B9B76-70A4-407C-AEEB-3B82395EED97}" type="pres">
      <dgm:prSet presAssocID="{E71B5793-6475-47BF-9363-0B57DC2F2DE8}" presName="horz1" presStyleCnt="0"/>
      <dgm:spPr/>
      <dgm:t>
        <a:bodyPr/>
        <a:lstStyle/>
        <a:p/>
      </dgm:t>
    </dgm:pt>
    <dgm:pt modelId="{9EDF5580-7F0A-43C7-A3CE-954B684D25B0}" type="pres">
      <dgm:prSet presAssocID="{E71B5793-6475-47BF-9363-0B57DC2F2DE8}" presName="tx1" presStyleLbl="revTx" presStyleIdx="2" presStyleCnt="8"/>
      <dgm:spPr/>
      <dgm:t>
        <a:bodyPr/>
        <a:lstStyle/>
        <a:p/>
      </dgm:t>
    </dgm:pt>
    <dgm:pt modelId="{CB07848B-DF97-4C44-8D66-59F174F1B006}" type="pres">
      <dgm:prSet presAssocID="{E71B5793-6475-47BF-9363-0B57DC2F2DE8}" presName="vert1" presStyleCnt="0"/>
      <dgm:spPr/>
      <dgm:t>
        <a:bodyPr/>
        <a:lstStyle/>
        <a:p/>
      </dgm:t>
    </dgm:pt>
    <dgm:pt modelId="{30A674B5-5753-4B3D-AC4C-396BC8DA6C3C}" type="pres">
      <dgm:prSet presAssocID="{007643EE-B3D9-4577-A7AC-CF9933466385}" presName="thickLine" presStyleLbl="alignNode1" presStyleIdx="3" presStyleCnt="8"/>
      <dgm:spPr/>
      <dgm:t>
        <a:bodyPr/>
        <a:lstStyle/>
        <a:p/>
      </dgm:t>
    </dgm:pt>
    <dgm:pt modelId="{3B6D63B0-90AB-4291-8426-64A9C4749A5E}" type="pres">
      <dgm:prSet presAssocID="{007643EE-B3D9-4577-A7AC-CF9933466385}" presName="horz1" presStyleCnt="0"/>
      <dgm:spPr/>
      <dgm:t>
        <a:bodyPr/>
        <a:lstStyle/>
        <a:p/>
      </dgm:t>
    </dgm:pt>
    <dgm:pt modelId="{198BF654-B251-4E39-8D4E-D8105E52526A}" type="pres">
      <dgm:prSet presAssocID="{007643EE-B3D9-4577-A7AC-CF9933466385}" presName="tx1" presStyleLbl="revTx" presStyleIdx="3" presStyleCnt="8"/>
      <dgm:spPr/>
      <dgm:t>
        <a:bodyPr/>
        <a:lstStyle/>
        <a:p/>
      </dgm:t>
    </dgm:pt>
    <dgm:pt modelId="{8703DF2E-B296-41AE-BF9C-BC989D9B84EB}" type="pres">
      <dgm:prSet presAssocID="{007643EE-B3D9-4577-A7AC-CF9933466385}" presName="vert1" presStyleCnt="0"/>
      <dgm:spPr/>
      <dgm:t>
        <a:bodyPr/>
        <a:lstStyle/>
        <a:p/>
      </dgm:t>
    </dgm:pt>
    <dgm:pt modelId="{8203C1A1-842A-4216-A1EF-C87CB77A9DC0}" type="pres">
      <dgm:prSet presAssocID="{69EA23BB-2613-428F-BB3B-78F699344544}" presName="thickLine" presStyleLbl="alignNode1" presStyleIdx="4" presStyleCnt="8"/>
      <dgm:spPr/>
      <dgm:t>
        <a:bodyPr/>
        <a:lstStyle/>
        <a:p/>
      </dgm:t>
    </dgm:pt>
    <dgm:pt modelId="{7A2344B4-68A3-4183-A96F-F7C1A48A01D2}" type="pres">
      <dgm:prSet presAssocID="{69EA23BB-2613-428F-BB3B-78F699344544}" presName="horz1" presStyleCnt="0"/>
      <dgm:spPr/>
      <dgm:t>
        <a:bodyPr/>
        <a:lstStyle/>
        <a:p/>
      </dgm:t>
    </dgm:pt>
    <dgm:pt modelId="{D214C1F8-9F7F-40C7-AC56-C8CBB17C1474}" type="pres">
      <dgm:prSet presAssocID="{69EA23BB-2613-428F-BB3B-78F699344544}" presName="tx1" presStyleLbl="revTx" presStyleIdx="4" presStyleCnt="8"/>
      <dgm:spPr/>
      <dgm:t>
        <a:bodyPr/>
        <a:lstStyle/>
        <a:p/>
      </dgm:t>
    </dgm:pt>
    <dgm:pt modelId="{5C99B5AE-A86B-4F70-A689-D16A020380BA}" type="pres">
      <dgm:prSet presAssocID="{69EA23BB-2613-428F-BB3B-78F699344544}" presName="vert1" presStyleCnt="0"/>
      <dgm:spPr/>
      <dgm:t>
        <a:bodyPr/>
        <a:lstStyle/>
        <a:p/>
      </dgm:t>
    </dgm:pt>
    <dgm:pt modelId="{53E6AFDD-70D7-4FEA-B203-52D996EF1CAF}" type="pres">
      <dgm:prSet presAssocID="{C6ECF629-209C-4AE7-A71D-7FD393983A32}" presName="thickLine" presStyleLbl="alignNode1" presStyleIdx="5" presStyleCnt="8"/>
      <dgm:spPr/>
      <dgm:t>
        <a:bodyPr/>
        <a:lstStyle/>
        <a:p/>
      </dgm:t>
    </dgm:pt>
    <dgm:pt modelId="{ED4F48F9-79DA-49F5-9860-59D73327C895}" type="pres">
      <dgm:prSet presAssocID="{C6ECF629-209C-4AE7-A71D-7FD393983A32}" presName="horz1" presStyleCnt="0"/>
      <dgm:spPr/>
      <dgm:t>
        <a:bodyPr/>
        <a:lstStyle/>
        <a:p/>
      </dgm:t>
    </dgm:pt>
    <dgm:pt modelId="{EC8573EA-C635-4A68-8B1D-99F54F60E15E}" type="pres">
      <dgm:prSet presAssocID="{C6ECF629-209C-4AE7-A71D-7FD393983A32}" presName="tx1" presStyleLbl="revTx" presStyleIdx="5" presStyleCnt="8"/>
      <dgm:spPr/>
      <dgm:t>
        <a:bodyPr/>
        <a:lstStyle/>
        <a:p/>
      </dgm:t>
    </dgm:pt>
    <dgm:pt modelId="{67F8A939-5D78-47D3-A9FE-4FC704003D3A}" type="pres">
      <dgm:prSet presAssocID="{C6ECF629-209C-4AE7-A71D-7FD393983A32}" presName="vert1" presStyleCnt="0"/>
      <dgm:spPr/>
      <dgm:t>
        <a:bodyPr/>
        <a:lstStyle/>
        <a:p/>
      </dgm:t>
    </dgm:pt>
    <dgm:pt modelId="{5FC96B10-7606-4D62-9D1F-55A6986C5AE5}" type="pres">
      <dgm:prSet presAssocID="{C1449171-1946-4396-B270-4826578B55F3}" presName="thickLine" presStyleLbl="alignNode1" presStyleIdx="6" presStyleCnt="8"/>
      <dgm:spPr/>
      <dgm:t>
        <a:bodyPr/>
        <a:lstStyle/>
        <a:p/>
      </dgm:t>
    </dgm:pt>
    <dgm:pt modelId="{7089F1D3-F4F0-42D1-8B94-23E9C5208A25}" type="pres">
      <dgm:prSet presAssocID="{C1449171-1946-4396-B270-4826578B55F3}" presName="horz1" presStyleCnt="0"/>
      <dgm:spPr/>
      <dgm:t>
        <a:bodyPr/>
        <a:lstStyle/>
        <a:p/>
      </dgm:t>
    </dgm:pt>
    <dgm:pt modelId="{4B2B8B1C-691D-411A-BEBA-8BD3441A488E}" type="pres">
      <dgm:prSet presAssocID="{C1449171-1946-4396-B270-4826578B55F3}" presName="tx1" presStyleLbl="revTx" presStyleIdx="6" presStyleCnt="8"/>
      <dgm:spPr/>
      <dgm:t>
        <a:bodyPr/>
        <a:lstStyle/>
        <a:p/>
      </dgm:t>
    </dgm:pt>
    <dgm:pt modelId="{4AAF391A-49B3-431F-9675-1D3282288EFD}" type="pres">
      <dgm:prSet presAssocID="{C1449171-1946-4396-B270-4826578B55F3}" presName="vert1" presStyleCnt="0"/>
      <dgm:spPr/>
      <dgm:t>
        <a:bodyPr/>
        <a:lstStyle/>
        <a:p/>
      </dgm:t>
    </dgm:pt>
    <dgm:pt modelId="{D764A475-C56D-46C7-8512-7624C1D314FD}" type="pres">
      <dgm:prSet presAssocID="{A20A04F1-11D9-4C7A-B0F5-4FC8692FD6B5}" presName="thickLine" presStyleLbl="alignNode1" presStyleIdx="7" presStyleCnt="8"/>
      <dgm:spPr/>
      <dgm:t>
        <a:bodyPr/>
        <a:lstStyle/>
        <a:p/>
      </dgm:t>
    </dgm:pt>
    <dgm:pt modelId="{B325A723-B11E-4BDC-A44A-27DC6BC5CD43}" type="pres">
      <dgm:prSet presAssocID="{A20A04F1-11D9-4C7A-B0F5-4FC8692FD6B5}" presName="horz1" presStyleCnt="0"/>
      <dgm:spPr/>
      <dgm:t>
        <a:bodyPr/>
        <a:lstStyle/>
        <a:p/>
      </dgm:t>
    </dgm:pt>
    <dgm:pt modelId="{6A22DBD2-05E8-4381-800B-EB33C89F4CD6}" type="pres">
      <dgm:prSet presAssocID="{A20A04F1-11D9-4C7A-B0F5-4FC8692FD6B5}" presName="tx1" presStyleLbl="revTx" presStyleIdx="7" presStyleCnt="8"/>
      <dgm:spPr/>
      <dgm:t>
        <a:bodyPr/>
        <a:lstStyle/>
        <a:p/>
      </dgm:t>
    </dgm:pt>
    <dgm:pt modelId="{48D0B865-A96D-466B-86BC-BF6889B20AFD}" type="pres">
      <dgm:prSet presAssocID="{A20A04F1-11D9-4C7A-B0F5-4FC8692FD6B5}" presName="vert1" presStyleCnt="0"/>
      <dgm:spPr/>
      <dgm:t>
        <a:bodyPr/>
        <a:lstStyle/>
        <a:p/>
      </dgm:t>
    </dgm:pt>
  </dgm:ptLst>
  <dgm:cxnLst>
    <dgm:cxn modelId="{8D8934A0-5616-473D-8509-5F7C19D79047}" srcId="{9B7D75FE-3471-437D-AA0F-797DB754BC03}" destId="{7222C433-99E8-4BA8-B590-F98E0D0C3B15}" srcOrd="0" destOrd="0" parTransId="{F1365229-0F51-45B3-860B-BF33E8DD0FF7}" sibTransId="{14EEEFBD-2423-407C-A7C6-1DA489B695A1}"/>
    <dgm:cxn modelId="{16A21E7A-BAE9-4DE6-9C11-1EC0AE0439B8}" srcId="{9B7D75FE-3471-437D-AA0F-797DB754BC03}" destId="{8823009F-A8A9-4AA3-8181-9C1FB8A08DC5}" srcOrd="1" destOrd="0" parTransId="{390EA6E4-8A6B-436E-9B8E-07FA1ADEF055}" sibTransId="{B79D7D4D-554A-4766-A307-95EADAECEF54}"/>
    <dgm:cxn modelId="{99F7FFB5-FCED-4304-933D-C5D2351F7104}" srcId="{9B7D75FE-3471-437D-AA0F-797DB754BC03}" destId="{E71B5793-6475-47BF-9363-0B57DC2F2DE8}" srcOrd="2" destOrd="0" parTransId="{C616BD36-C2CF-4B95-9FDB-BE6D676581D0}" sibTransId="{87AEF196-5E33-4898-89F5-10F5074FFE82}"/>
    <dgm:cxn modelId="{DD578980-C97E-49ED-945F-0C0C66CA3AF2}" srcId="{9B7D75FE-3471-437D-AA0F-797DB754BC03}" destId="{007643EE-B3D9-4577-A7AC-CF9933466385}" srcOrd="3" destOrd="0" parTransId="{C498D710-9F44-4B9E-BD31-86E717F53273}" sibTransId="{2AB4B47E-6038-4954-A7EC-01A141A40155}"/>
    <dgm:cxn modelId="{B62945C0-FC2D-4873-95A0-279C82748E2D}" srcId="{9B7D75FE-3471-437D-AA0F-797DB754BC03}" destId="{69EA23BB-2613-428F-BB3B-78F699344544}" srcOrd="4" destOrd="0" parTransId="{E9FF1502-6863-4303-B67A-BBD9C70BAF78}" sibTransId="{DC0A9E54-4D65-4BF3-9A06-CBA7218C2BB8}"/>
    <dgm:cxn modelId="{EE0182F6-50BE-46C0-813C-3596030F3520}" srcId="{9B7D75FE-3471-437D-AA0F-797DB754BC03}" destId="{C6ECF629-209C-4AE7-A71D-7FD393983A32}" srcOrd="5" destOrd="0" parTransId="{1C72D13A-C7B4-46A9-A4B4-CE971EE8574D}" sibTransId="{ACF2EF6A-C08E-45B0-BF48-B7E76D1FFC84}"/>
    <dgm:cxn modelId="{DBB85D2E-5F09-45EF-A8D7-252CE939F915}" srcId="{9B7D75FE-3471-437D-AA0F-797DB754BC03}" destId="{C1449171-1946-4396-B270-4826578B55F3}" srcOrd="6" destOrd="0" parTransId="{0E894B31-7E79-4DCF-94AC-9FE8A9177BF0}" sibTransId="{529798CA-87A1-4EF6-9DFB-8426574D11F0}"/>
    <dgm:cxn modelId="{8E36983E-4E53-4A9C-833F-1389EAB7DB38}" srcId="{9B7D75FE-3471-437D-AA0F-797DB754BC03}" destId="{A20A04F1-11D9-4C7A-B0F5-4FC8692FD6B5}" srcOrd="7" destOrd="0" parTransId="{29BB44DB-7F8C-4C60-A330-B74F044EFBAC}" sibTransId="{CD193912-50B9-4DB9-BB95-E8193D675D16}"/>
    <dgm:cxn modelId="{3231047D-7BBF-4C49-B998-7D39B1BAA6B4}" type="presOf" srcId="{9B7D75FE-3471-437D-AA0F-797DB754BC03}" destId="{D8CC486E-B748-4D66-9ECD-59B7708B8FD0}" srcOrd="0" destOrd="0" presId="urn:microsoft.com/office/officeart/2008/layout/LinedList"/>
    <dgm:cxn modelId="{13F5BA60-C523-46AF-AF69-50B1BBE7A0B8}" type="presParOf" srcId="{D8CC486E-B748-4D66-9ECD-59B7708B8FD0}" destId="{14DC9EA3-4E32-4DFE-9974-3C21D9CE7B39}" srcOrd="0" destOrd="0" presId="urn:microsoft.com/office/officeart/2008/layout/LinedList"/>
    <dgm:cxn modelId="{C2B9F52B-91B9-4353-8E1B-FB61C975C968}" type="presParOf" srcId="{D8CC486E-B748-4D66-9ECD-59B7708B8FD0}" destId="{BEE13DAC-9C18-4018-A512-D2B876A6192E}" srcOrd="1" destOrd="0" presId="urn:microsoft.com/office/officeart/2008/layout/LinedList"/>
    <dgm:cxn modelId="{48B682BF-C098-48EC-A31B-C0C6506522D5}" type="presParOf" srcId="{BEE13DAC-9C18-4018-A512-D2B876A6192E}" destId="{778E9C3D-9C33-4550-B3DF-D5E4239B4F6A}" srcOrd="0" destOrd="0" presId="urn:microsoft.com/office/officeart/2008/layout/LinedList"/>
    <dgm:cxn modelId="{76A5B845-CE12-446E-B4D0-F6C1222CFBAA}" type="presOf" srcId="{7222C433-99E8-4BA8-B590-F98E0D0C3B15}" destId="{778E9C3D-9C33-4550-B3DF-D5E4239B4F6A}" srcOrd="0" destOrd="0" presId="urn:microsoft.com/office/officeart/2008/layout/LinedList"/>
    <dgm:cxn modelId="{D45EDC2F-00BC-46E4-85C8-7250CE3BC12E}" type="presParOf" srcId="{BEE13DAC-9C18-4018-A512-D2B876A6192E}" destId="{67B68FCE-0E4A-420E-96FD-64097D11490F}" srcOrd="1" destOrd="0" presId="urn:microsoft.com/office/officeart/2008/layout/LinedList"/>
    <dgm:cxn modelId="{C517B944-1E5A-4EB6-B4C7-40783B7EFF83}" type="presParOf" srcId="{D8CC486E-B748-4D66-9ECD-59B7708B8FD0}" destId="{E27EC70D-4342-474C-9BEF-D87FE1F3462E}" srcOrd="2" destOrd="0" presId="urn:microsoft.com/office/officeart/2008/layout/LinedList"/>
    <dgm:cxn modelId="{A139F783-3A36-4B09-9D49-3917F451BE05}" type="presParOf" srcId="{D8CC486E-B748-4D66-9ECD-59B7708B8FD0}" destId="{C8FC7131-FAA7-478A-A978-F930EA427F28}" srcOrd="3" destOrd="0" presId="urn:microsoft.com/office/officeart/2008/layout/LinedList"/>
    <dgm:cxn modelId="{1D8E5917-670D-4A0C-A9DB-0A77A76AACD5}" type="presParOf" srcId="{C8FC7131-FAA7-478A-A978-F930EA427F28}" destId="{41592512-A817-4644-BF72-FAB0563A19DF}" srcOrd="0" destOrd="0" presId="urn:microsoft.com/office/officeart/2008/layout/LinedList"/>
    <dgm:cxn modelId="{880F847E-A9B4-478E-A5A9-C35B3443D400}" type="presOf" srcId="{8823009F-A8A9-4AA3-8181-9C1FB8A08DC5}" destId="{41592512-A817-4644-BF72-FAB0563A19DF}" srcOrd="0" destOrd="0" presId="urn:microsoft.com/office/officeart/2008/layout/LinedList"/>
    <dgm:cxn modelId="{4A9A2CC4-7070-4DAE-92F6-443B9430159B}" type="presParOf" srcId="{C8FC7131-FAA7-478A-A978-F930EA427F28}" destId="{01F698C7-F290-40B8-B5B6-B4321263C316}" srcOrd="1" destOrd="0" presId="urn:microsoft.com/office/officeart/2008/layout/LinedList"/>
    <dgm:cxn modelId="{E472ED99-A78D-4397-91BD-3685DD620D6D}" type="presParOf" srcId="{D8CC486E-B748-4D66-9ECD-59B7708B8FD0}" destId="{CE3B99A3-3B16-4E2D-BFAB-506348F01AE4}" srcOrd="4" destOrd="0" presId="urn:microsoft.com/office/officeart/2008/layout/LinedList"/>
    <dgm:cxn modelId="{6A1C0EFC-C6F3-47D8-8CD6-3618F40C204B}" type="presParOf" srcId="{D8CC486E-B748-4D66-9ECD-59B7708B8FD0}" destId="{9D3B9B76-70A4-407C-AEEB-3B82395EED97}" srcOrd="5" destOrd="0" presId="urn:microsoft.com/office/officeart/2008/layout/LinedList"/>
    <dgm:cxn modelId="{FF7591C3-933D-4C61-98F0-A0FE1973B341}" type="presParOf" srcId="{9D3B9B76-70A4-407C-AEEB-3B82395EED97}" destId="{9EDF5580-7F0A-43C7-A3CE-954B684D25B0}" srcOrd="0" destOrd="0" presId="urn:microsoft.com/office/officeart/2008/layout/LinedList"/>
    <dgm:cxn modelId="{B5E9E0EC-5A73-4B05-9AC6-435E75461C38}" type="presOf" srcId="{E71B5793-6475-47BF-9363-0B57DC2F2DE8}" destId="{9EDF5580-7F0A-43C7-A3CE-954B684D25B0}" srcOrd="0" destOrd="0" presId="urn:microsoft.com/office/officeart/2008/layout/LinedList"/>
    <dgm:cxn modelId="{664BA12C-32FF-483F-AF3F-09C705E1D0B9}" type="presParOf" srcId="{9D3B9B76-70A4-407C-AEEB-3B82395EED97}" destId="{CB07848B-DF97-4C44-8D66-59F174F1B006}" srcOrd="1" destOrd="0" presId="urn:microsoft.com/office/officeart/2008/layout/LinedList"/>
    <dgm:cxn modelId="{4B877426-9652-4C46-85F3-AE358B09C687}" type="presParOf" srcId="{D8CC486E-B748-4D66-9ECD-59B7708B8FD0}" destId="{30A674B5-5753-4B3D-AC4C-396BC8DA6C3C}" srcOrd="6" destOrd="0" presId="urn:microsoft.com/office/officeart/2008/layout/LinedList"/>
    <dgm:cxn modelId="{A7F3336F-1F1C-4174-961A-9FCA4CEA08CA}" type="presParOf" srcId="{D8CC486E-B748-4D66-9ECD-59B7708B8FD0}" destId="{3B6D63B0-90AB-4291-8426-64A9C4749A5E}" srcOrd="7" destOrd="0" presId="urn:microsoft.com/office/officeart/2008/layout/LinedList"/>
    <dgm:cxn modelId="{6F9483B9-F91A-4100-97EB-9104F09C64A5}" type="presParOf" srcId="{3B6D63B0-90AB-4291-8426-64A9C4749A5E}" destId="{198BF654-B251-4E39-8D4E-D8105E52526A}" srcOrd="0" destOrd="0" presId="urn:microsoft.com/office/officeart/2008/layout/LinedList"/>
    <dgm:cxn modelId="{506153D7-AE8B-444C-BB0D-16F08568FBDC}" type="presOf" srcId="{007643EE-B3D9-4577-A7AC-CF9933466385}" destId="{198BF654-B251-4E39-8D4E-D8105E52526A}" srcOrd="0" destOrd="0" presId="urn:microsoft.com/office/officeart/2008/layout/LinedList"/>
    <dgm:cxn modelId="{7DACF87D-126B-481E-87FE-274F08F8066B}" type="presParOf" srcId="{3B6D63B0-90AB-4291-8426-64A9C4749A5E}" destId="{8703DF2E-B296-41AE-BF9C-BC989D9B84EB}" srcOrd="1" destOrd="0" presId="urn:microsoft.com/office/officeart/2008/layout/LinedList"/>
    <dgm:cxn modelId="{C790D988-419B-4AFF-BFBF-3D734A944FF7}" type="presParOf" srcId="{D8CC486E-B748-4D66-9ECD-59B7708B8FD0}" destId="{8203C1A1-842A-4216-A1EF-C87CB77A9DC0}" srcOrd="8" destOrd="0" presId="urn:microsoft.com/office/officeart/2008/layout/LinedList"/>
    <dgm:cxn modelId="{48B5585F-D053-49B2-A00C-CDFF9441B577}" type="presParOf" srcId="{D8CC486E-B748-4D66-9ECD-59B7708B8FD0}" destId="{7A2344B4-68A3-4183-A96F-F7C1A48A01D2}" srcOrd="9" destOrd="0" presId="urn:microsoft.com/office/officeart/2008/layout/LinedList"/>
    <dgm:cxn modelId="{3711D0CF-F904-473D-B35B-FA11365F6A02}" type="presParOf" srcId="{7A2344B4-68A3-4183-A96F-F7C1A48A01D2}" destId="{D214C1F8-9F7F-40C7-AC56-C8CBB17C1474}" srcOrd="0" destOrd="0" presId="urn:microsoft.com/office/officeart/2008/layout/LinedList"/>
    <dgm:cxn modelId="{45031F07-A988-41D3-A1D8-A8510B50446F}" type="presOf" srcId="{69EA23BB-2613-428F-BB3B-78F699344544}" destId="{D214C1F8-9F7F-40C7-AC56-C8CBB17C1474}" srcOrd="0" destOrd="0" presId="urn:microsoft.com/office/officeart/2008/layout/LinedList"/>
    <dgm:cxn modelId="{01660355-DF9E-4AB5-A3DA-6E45ED38D6AF}" type="presParOf" srcId="{7A2344B4-68A3-4183-A96F-F7C1A48A01D2}" destId="{5C99B5AE-A86B-4F70-A689-D16A020380BA}" srcOrd="1" destOrd="0" presId="urn:microsoft.com/office/officeart/2008/layout/LinedList"/>
    <dgm:cxn modelId="{58F21567-CF5B-4350-AA99-8D3491412987}" type="presParOf" srcId="{D8CC486E-B748-4D66-9ECD-59B7708B8FD0}" destId="{53E6AFDD-70D7-4FEA-B203-52D996EF1CAF}" srcOrd="10" destOrd="0" presId="urn:microsoft.com/office/officeart/2008/layout/LinedList"/>
    <dgm:cxn modelId="{2B30AB05-EE81-4E61-8ACF-D6CE59D1A911}" type="presParOf" srcId="{D8CC486E-B748-4D66-9ECD-59B7708B8FD0}" destId="{ED4F48F9-79DA-49F5-9860-59D73327C895}" srcOrd="11" destOrd="0" presId="urn:microsoft.com/office/officeart/2008/layout/LinedList"/>
    <dgm:cxn modelId="{1D1B43E9-17B2-4207-839B-94E831584C4A}" type="presParOf" srcId="{ED4F48F9-79DA-49F5-9860-59D73327C895}" destId="{EC8573EA-C635-4A68-8B1D-99F54F60E15E}" srcOrd="0" destOrd="0" presId="urn:microsoft.com/office/officeart/2008/layout/LinedList"/>
    <dgm:cxn modelId="{E009C921-36FF-4ED8-BE2F-FFA52CA09CB6}" type="presOf" srcId="{C6ECF629-209C-4AE7-A71D-7FD393983A32}" destId="{EC8573EA-C635-4A68-8B1D-99F54F60E15E}" srcOrd="0" destOrd="0" presId="urn:microsoft.com/office/officeart/2008/layout/LinedList"/>
    <dgm:cxn modelId="{BEBED8BD-F5EA-4ED9-8A91-06B93E3FF3F1}" type="presParOf" srcId="{ED4F48F9-79DA-49F5-9860-59D73327C895}" destId="{67F8A939-5D78-47D3-A9FE-4FC704003D3A}" srcOrd="1" destOrd="0" presId="urn:microsoft.com/office/officeart/2008/layout/LinedList"/>
    <dgm:cxn modelId="{BF6CB265-8EDC-4955-9CD5-00653EA1D8AB}" type="presParOf" srcId="{D8CC486E-B748-4D66-9ECD-59B7708B8FD0}" destId="{5FC96B10-7606-4D62-9D1F-55A6986C5AE5}" srcOrd="12" destOrd="0" presId="urn:microsoft.com/office/officeart/2008/layout/LinedList"/>
    <dgm:cxn modelId="{246E8D53-FD7A-46CF-B589-1C971B53B03E}" type="presParOf" srcId="{D8CC486E-B748-4D66-9ECD-59B7708B8FD0}" destId="{7089F1D3-F4F0-42D1-8B94-23E9C5208A25}" srcOrd="13" destOrd="0" presId="urn:microsoft.com/office/officeart/2008/layout/LinedList"/>
    <dgm:cxn modelId="{3F3B55BE-56E5-4945-948B-B35C09DCBB62}" type="presParOf" srcId="{7089F1D3-F4F0-42D1-8B94-23E9C5208A25}" destId="{4B2B8B1C-691D-411A-BEBA-8BD3441A488E}" srcOrd="0" destOrd="0" presId="urn:microsoft.com/office/officeart/2008/layout/LinedList"/>
    <dgm:cxn modelId="{2992EF30-320E-47A2-AF9E-3C28439B5BBE}" type="presOf" srcId="{C1449171-1946-4396-B270-4826578B55F3}" destId="{4B2B8B1C-691D-411A-BEBA-8BD3441A488E}" srcOrd="0" destOrd="0" presId="urn:microsoft.com/office/officeart/2008/layout/LinedList"/>
    <dgm:cxn modelId="{EBCC6E02-5465-4761-A6DA-E39AA8E686CC}" type="presParOf" srcId="{7089F1D3-F4F0-42D1-8B94-23E9C5208A25}" destId="{4AAF391A-49B3-431F-9675-1D3282288EFD}" srcOrd="1" destOrd="0" presId="urn:microsoft.com/office/officeart/2008/layout/LinedList"/>
    <dgm:cxn modelId="{F666D43E-E614-4FF0-90EB-C0CC4C84A69A}" type="presParOf" srcId="{D8CC486E-B748-4D66-9ECD-59B7708B8FD0}" destId="{D764A475-C56D-46C7-8512-7624C1D314FD}" srcOrd="14" destOrd="0" presId="urn:microsoft.com/office/officeart/2008/layout/LinedList"/>
    <dgm:cxn modelId="{D3750CB3-A994-4980-99A3-69F9E14A069D}" type="presParOf" srcId="{D8CC486E-B748-4D66-9ECD-59B7708B8FD0}" destId="{B325A723-B11E-4BDC-A44A-27DC6BC5CD43}" srcOrd="15" destOrd="0" presId="urn:microsoft.com/office/officeart/2008/layout/LinedList"/>
    <dgm:cxn modelId="{9B8D6C26-631E-48F6-B506-49D8EEFB9AFC}" type="presParOf" srcId="{B325A723-B11E-4BDC-A44A-27DC6BC5CD43}" destId="{6A22DBD2-05E8-4381-800B-EB33C89F4CD6}" srcOrd="0" destOrd="0" presId="urn:microsoft.com/office/officeart/2008/layout/LinedList"/>
    <dgm:cxn modelId="{ED9BC1CC-7BCF-41C5-BE04-D134735F442F}" type="presOf" srcId="{A20A04F1-11D9-4C7A-B0F5-4FC8692FD6B5}" destId="{6A22DBD2-05E8-4381-800B-EB33C89F4CD6}" srcOrd="0" destOrd="0" presId="urn:microsoft.com/office/officeart/2008/layout/LinedList"/>
    <dgm:cxn modelId="{3DC70CEF-F6C0-4AF7-8AA1-7D61FBCC1A9D}" type="presParOf" srcId="{B325A723-B11E-4BDC-A44A-27DC6BC5CD43}" destId="{48D0B865-A96D-466B-86BC-BF6889B20AFD}" srcOrd="1" destOrd="0" presId="urn:microsoft.com/office/officeart/2008/layout/LinedList"/>
  </dgm:cxnLst>
  <dgm:bg/>
  <dgm:whole/>
  <dgm:extLst>
    <a:ext uri="http://schemas.microsoft.com/office/drawing/2008/diagram">
      <dsp:dataModelExt xmlns:dsp="http://schemas.microsoft.com/office/drawing/2008/diagram" minVer="http://schemas.openxmlformats.org/drawingml/2006/diagram" relId="rId6"/>
    </a:ext>
  </dgm:extLst>
</dgm:dataModel>
</file>

<file path=ppt/diagrams/data7.xml><?xml version="1.0" encoding="utf-8"?>
<dgm:dataModel xmlns:dgm="http://schemas.openxmlformats.org/drawingml/2006/diagram" xmlns:a="http://schemas.openxmlformats.org/drawingml/2006/main">
  <dgm:ptLst>
    <dgm:pt modelId="{D38A2474-08C4-485C-BC26-8AC432234A11}"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US"/>
        </a:p>
      </dgm:t>
    </dgm:pt>
    <dgm:pt modelId="{6C3E3E68-596B-4B26-93FF-0F4DF0067F17}" cxnId="{1015E82E-77E1-42A1-91E3-15F0538C2848}" type="parTrans">
      <dgm:prSet/>
      <dgm:spPr/>
      <dgm:t>
        <a:bodyPr/>
        <a:lstStyle/>
        <a:p>
          <a:endParaRPr lang="en-US"/>
        </a:p>
      </dgm:t>
    </dgm:pt>
    <dgm:pt modelId="{EF3B1F09-1AD2-433F-8FE8-B94574BEE3A9}">
      <dgm:prSet/>
      <dgm:spPr/>
      <dgm:t>
        <a:bodyPr/>
        <a:lstStyle/>
        <a:p>
          <a:r>
            <a:rPr lang="en-US" dirty="1"/>
            <a:t>Key Regulatory Agenda Items</a:t>
          </a:r>
        </a:p>
      </dgm:t>
    </dgm:pt>
    <dgm:pt modelId="{30DC79EE-BE69-4385-BC32-A4DC48E9827C}" cxnId="{9F0DE41B-605E-4086-A4C0-2BA7DC2B7781}" type="parTrans">
      <dgm:prSet/>
      <dgm:spPr/>
      <dgm:t>
        <a:bodyPr/>
        <a:lstStyle/>
        <a:p>
          <a:endParaRPr lang="en-US"/>
        </a:p>
      </dgm:t>
    </dgm:pt>
    <dgm:pt modelId="{95D71C89-5E82-4A10-8CCD-F50FC21F2948}">
      <dgm:prSet/>
      <dgm:spPr/>
      <dgm:t>
        <a:bodyPr/>
        <a:lstStyle/>
        <a:p>
          <a:r>
            <a:rPr lang="en-US" dirty="1"/>
            <a:t>Airborne Infectious Disease</a:t>
          </a:r>
        </a:p>
      </dgm:t>
    </dgm:pt>
    <dgm:pt modelId="{B95C2078-E8EB-4B51-840B-664ABED6D1BD}" cxnId="{9F0DE41B-605E-4086-A4C0-2BA7DC2B7781}" type="sibTrans">
      <dgm:prSet/>
      <dgm:spPr/>
      <dgm:t>
        <a:bodyPr/>
        <a:lstStyle/>
        <a:p>
          <a:endParaRPr lang="en-US"/>
        </a:p>
      </dgm:t>
    </dgm:pt>
    <dgm:pt modelId="{C5C460AF-BC7B-410F-BF25-AC97A75F12E4}" cxnId="{A7077010-5F2A-4A75-B62C-9F9C35D18E0C}" type="parTrans">
      <dgm:prSet/>
      <dgm:spPr/>
      <dgm:t>
        <a:bodyPr/>
        <a:lstStyle/>
        <a:p>
          <a:endParaRPr lang="en-US"/>
        </a:p>
      </dgm:t>
    </dgm:pt>
    <dgm:pt modelId="{123C3267-86CD-4FCE-A9B9-756F1332C6E1}">
      <dgm:prSet/>
      <dgm:spPr/>
      <dgm:t>
        <a:bodyPr/>
        <a:lstStyle/>
        <a:p>
          <a:r>
            <a:rPr lang="en-US" dirty="1"/>
            <a:t>Heat Illness Prevention</a:t>
          </a:r>
        </a:p>
      </dgm:t>
    </dgm:pt>
    <dgm:pt modelId="{D0F86D7C-8E43-4247-9AC2-41B2F7D9AE6D}" cxnId="{A7077010-5F2A-4A75-B62C-9F9C35D18E0C}" type="sibTrans">
      <dgm:prSet/>
      <dgm:spPr/>
      <dgm:t>
        <a:bodyPr/>
        <a:lstStyle/>
        <a:p>
          <a:endParaRPr lang="en-US"/>
        </a:p>
      </dgm:t>
    </dgm:pt>
    <dgm:pt modelId="{F4A224AD-CC81-422C-A310-6BF9640D6233}" cxnId="{511FEF54-58A2-443F-B6CA-9D52F899FD47}" type="parTrans">
      <dgm:prSet/>
      <dgm:spPr/>
      <dgm:t>
        <a:bodyPr/>
        <a:lstStyle/>
        <a:p>
          <a:endParaRPr lang="en-US"/>
        </a:p>
      </dgm:t>
    </dgm:pt>
    <dgm:pt modelId="{829FD872-40B7-4D41-8132-E5AAB338E8C9}">
      <dgm:prSet/>
      <dgm:spPr/>
      <dgm:t>
        <a:bodyPr/>
        <a:lstStyle/>
        <a:p>
          <a:r>
            <a:rPr lang="en-US" dirty="1"/>
            <a:t>Updates to Table 1 – Silica</a:t>
          </a:r>
        </a:p>
      </dgm:t>
    </dgm:pt>
    <dgm:pt modelId="{28FA2C44-72DC-4C71-8AC5-CD18FC9DE1A0}" cxnId="{511FEF54-58A2-443F-B6CA-9D52F899FD47}" type="sibTrans">
      <dgm:prSet/>
      <dgm:spPr/>
      <dgm:t>
        <a:bodyPr/>
        <a:lstStyle/>
        <a:p>
          <a:endParaRPr lang="en-US"/>
        </a:p>
      </dgm:t>
    </dgm:pt>
    <dgm:pt modelId="{C9E26763-F55B-43F0-9EA8-90FB17668472}" cxnId="{5AA43134-8D7B-4294-BD09-B97AE6A653A3}" type="parTrans">
      <dgm:prSet/>
      <dgm:spPr/>
      <dgm:t>
        <a:bodyPr/>
        <a:lstStyle/>
        <a:p>
          <a:endParaRPr lang="en-US"/>
        </a:p>
      </dgm:t>
    </dgm:pt>
    <dgm:pt modelId="{61FABA77-25E9-4FF3-B1CC-871471AE5222}">
      <dgm:prSet/>
      <dgm:spPr/>
      <dgm:t>
        <a:bodyPr/>
        <a:lstStyle/>
        <a:p>
          <a:r>
            <a:rPr lang="en-US" dirty="1"/>
            <a:t>Powered Industrial Trucks</a:t>
          </a:r>
        </a:p>
      </dgm:t>
    </dgm:pt>
    <dgm:pt modelId="{3C53ED05-1749-4162-8AE4-74D90B6F3D6F}" cxnId="{5AA43134-8D7B-4294-BD09-B97AE6A653A3}" type="sibTrans">
      <dgm:prSet/>
      <dgm:spPr/>
      <dgm:t>
        <a:bodyPr/>
        <a:lstStyle/>
        <a:p>
          <a:endParaRPr lang="en-US"/>
        </a:p>
      </dgm:t>
    </dgm:pt>
    <dgm:pt modelId="{9E3A42E5-3594-4DDE-973A-712699670FB4}" cxnId="{1015E82E-77E1-42A1-91E3-15F0538C2848}" type="sibTrans">
      <dgm:prSet/>
      <dgm:spPr/>
      <dgm:t>
        <a:bodyPr/>
        <a:lstStyle/>
        <a:p>
          <a:endParaRPr lang="en-US"/>
        </a:p>
      </dgm:t>
    </dgm:pt>
    <dgm:pt modelId="{E5B133A0-5A5F-4B1C-9A33-2470F079AA0B}" type="pres">
      <dgm:prSet presAssocID="{D38A2474-08C4-485C-BC26-8AC432234A11}" presName="vert0" presStyleCnt="0">
        <dgm:presLayoutVars>
          <dgm:dir/>
          <dgm:animOne val="branch"/>
          <dgm:animLvl val="lvl"/>
        </dgm:presLayoutVars>
      </dgm:prSet>
      <dgm:spPr/>
      <dgm:t>
        <a:bodyPr/>
        <a:lstStyle/>
        <a:p/>
      </dgm:t>
    </dgm:pt>
    <dgm:pt modelId="{FA7C383F-6BC1-47BC-B02F-7F96EFE15CE3}" type="pres">
      <dgm:prSet presAssocID="{EF3B1F09-1AD2-433F-8FE8-B94574BEE3A9}" presName="thickLine" presStyleLbl="alignNode1" presStyleIdx="0" presStyleCnt="1"/>
      <dgm:spPr/>
      <dgm:t>
        <a:bodyPr/>
        <a:lstStyle/>
        <a:p/>
      </dgm:t>
    </dgm:pt>
    <dgm:pt modelId="{AE675620-5E6D-4247-88F3-E410B8F3B540}" type="pres">
      <dgm:prSet presAssocID="{EF3B1F09-1AD2-433F-8FE8-B94574BEE3A9}" presName="horz1" presStyleCnt="0"/>
      <dgm:spPr/>
      <dgm:t>
        <a:bodyPr/>
        <a:lstStyle/>
        <a:p/>
      </dgm:t>
    </dgm:pt>
    <dgm:pt modelId="{1466E93D-7A73-4F8D-8942-2BC68DCB4066}" type="pres">
      <dgm:prSet presAssocID="{EF3B1F09-1AD2-433F-8FE8-B94574BEE3A9}" presName="tx1" presStyleLbl="revTx" presStyleIdx="0" presStyleCnt="5"/>
      <dgm:spPr/>
      <dgm:t>
        <a:bodyPr/>
        <a:lstStyle/>
        <a:p/>
      </dgm:t>
    </dgm:pt>
    <dgm:pt modelId="{0BE2AD10-A3AA-424F-A84A-C78E4A0DFC3D}" type="pres">
      <dgm:prSet presAssocID="{EF3B1F09-1AD2-433F-8FE8-B94574BEE3A9}" presName="vert1" presStyleCnt="0"/>
      <dgm:spPr/>
      <dgm:t>
        <a:bodyPr/>
        <a:lstStyle/>
        <a:p/>
      </dgm:t>
    </dgm:pt>
    <dgm:pt modelId="{7701BEF6-996B-4E46-A5E0-BE5FBCF8E780}" type="pres">
      <dgm:prSet presAssocID="{95D71C89-5E82-4A10-8CCD-F50FC21F2948}" presName="vertSpace2a" presStyleCnt="0"/>
      <dgm:spPr/>
      <dgm:t>
        <a:bodyPr/>
        <a:lstStyle/>
        <a:p/>
      </dgm:t>
    </dgm:pt>
    <dgm:pt modelId="{6CC9E957-69EC-4E1F-A141-31A353A8A700}" type="pres">
      <dgm:prSet presAssocID="{95D71C89-5E82-4A10-8CCD-F50FC21F2948}" presName="horz2" presStyleCnt="0"/>
      <dgm:spPr/>
      <dgm:t>
        <a:bodyPr/>
        <a:lstStyle/>
        <a:p/>
      </dgm:t>
    </dgm:pt>
    <dgm:pt modelId="{50992773-7EA2-4AE8-9D21-E87D0DB4A15A}" type="pres">
      <dgm:prSet presAssocID="{95D71C89-5E82-4A10-8CCD-F50FC21F2948}" presName="horzSpace2" presStyleCnt="0"/>
      <dgm:spPr/>
      <dgm:t>
        <a:bodyPr/>
        <a:lstStyle/>
        <a:p/>
      </dgm:t>
    </dgm:pt>
    <dgm:pt modelId="{3E44B4B0-A805-42E0-A149-6F5EA1E432B4}" type="pres">
      <dgm:prSet presAssocID="{95D71C89-5E82-4A10-8CCD-F50FC21F2948}" presName="tx2" presStyleLbl="revTx" presStyleIdx="1" presStyleCnt="5"/>
      <dgm:spPr/>
      <dgm:t>
        <a:bodyPr/>
        <a:lstStyle/>
        <a:p/>
      </dgm:t>
    </dgm:pt>
    <dgm:pt modelId="{7C39022F-8D47-4173-9279-B19A09C7F057}" type="pres">
      <dgm:prSet presAssocID="{95D71C89-5E82-4A10-8CCD-F50FC21F2948}" presName="vert2" presStyleCnt="0"/>
      <dgm:spPr/>
      <dgm:t>
        <a:bodyPr/>
        <a:lstStyle/>
        <a:p/>
      </dgm:t>
    </dgm:pt>
    <dgm:pt modelId="{B284F416-E2BB-4A48-9187-88915BBD027A}" type="pres">
      <dgm:prSet presAssocID="{95D71C89-5E82-4A10-8CCD-F50FC21F2948}" presName="thinLine2b" presStyleLbl="callout" presStyleIdx="0" presStyleCnt="4"/>
      <dgm:spPr/>
      <dgm:t>
        <a:bodyPr/>
        <a:lstStyle/>
        <a:p/>
      </dgm:t>
    </dgm:pt>
    <dgm:pt modelId="{E85200DA-137D-46FE-9BEC-0A1B79A4188C}" type="pres">
      <dgm:prSet presAssocID="{95D71C89-5E82-4A10-8CCD-F50FC21F2948}" presName="vertSpace2b" presStyleCnt="0"/>
      <dgm:spPr/>
      <dgm:t>
        <a:bodyPr/>
        <a:lstStyle/>
        <a:p/>
      </dgm:t>
    </dgm:pt>
    <dgm:pt modelId="{D74F4F6B-B862-4708-810F-90041F9C4A8A}" type="pres">
      <dgm:prSet presAssocID="{123C3267-86CD-4FCE-A9B9-756F1332C6E1}" presName="horz2" presStyleCnt="0"/>
      <dgm:spPr/>
      <dgm:t>
        <a:bodyPr/>
        <a:lstStyle/>
        <a:p/>
      </dgm:t>
    </dgm:pt>
    <dgm:pt modelId="{E021F955-1C3E-4B41-98A6-04F489D00BF3}" type="pres">
      <dgm:prSet presAssocID="{123C3267-86CD-4FCE-A9B9-756F1332C6E1}" presName="horzSpace2" presStyleCnt="0"/>
      <dgm:spPr/>
      <dgm:t>
        <a:bodyPr/>
        <a:lstStyle/>
        <a:p/>
      </dgm:t>
    </dgm:pt>
    <dgm:pt modelId="{F566DDF6-85E5-49DF-BDBF-F09BCC5776D3}" type="pres">
      <dgm:prSet presAssocID="{123C3267-86CD-4FCE-A9B9-756F1332C6E1}" presName="tx2" presStyleLbl="revTx" presStyleIdx="2" presStyleCnt="5"/>
      <dgm:spPr/>
      <dgm:t>
        <a:bodyPr/>
        <a:lstStyle/>
        <a:p/>
      </dgm:t>
    </dgm:pt>
    <dgm:pt modelId="{4D7C6AE9-7F86-4A8E-AB77-0BE7A46E699C}" type="pres">
      <dgm:prSet presAssocID="{123C3267-86CD-4FCE-A9B9-756F1332C6E1}" presName="vert2" presStyleCnt="0"/>
      <dgm:spPr/>
      <dgm:t>
        <a:bodyPr/>
        <a:lstStyle/>
        <a:p/>
      </dgm:t>
    </dgm:pt>
    <dgm:pt modelId="{73FDAF55-A8DF-4D53-B5D3-849E90865091}" type="pres">
      <dgm:prSet presAssocID="{123C3267-86CD-4FCE-A9B9-756F1332C6E1}" presName="thinLine2b" presStyleLbl="callout" presStyleIdx="1" presStyleCnt="4"/>
      <dgm:spPr/>
      <dgm:t>
        <a:bodyPr/>
        <a:lstStyle/>
        <a:p/>
      </dgm:t>
    </dgm:pt>
    <dgm:pt modelId="{A0E83400-5B75-4922-959B-439C435CBFD8}" type="pres">
      <dgm:prSet presAssocID="{123C3267-86CD-4FCE-A9B9-756F1332C6E1}" presName="vertSpace2b" presStyleCnt="0"/>
      <dgm:spPr/>
      <dgm:t>
        <a:bodyPr/>
        <a:lstStyle/>
        <a:p/>
      </dgm:t>
    </dgm:pt>
    <dgm:pt modelId="{57FBD5AC-B62E-4984-9385-E23C3B5B9E65}" type="pres">
      <dgm:prSet presAssocID="{829FD872-40B7-4D41-8132-E5AAB338E8C9}" presName="horz2" presStyleCnt="0"/>
      <dgm:spPr/>
      <dgm:t>
        <a:bodyPr/>
        <a:lstStyle/>
        <a:p/>
      </dgm:t>
    </dgm:pt>
    <dgm:pt modelId="{6EE3B1CB-3D08-49E4-85B9-C803E994DAEE}" type="pres">
      <dgm:prSet presAssocID="{829FD872-40B7-4D41-8132-E5AAB338E8C9}" presName="horzSpace2" presStyleCnt="0"/>
      <dgm:spPr/>
      <dgm:t>
        <a:bodyPr/>
        <a:lstStyle/>
        <a:p/>
      </dgm:t>
    </dgm:pt>
    <dgm:pt modelId="{188CA33D-FFE3-4331-A959-E451AFA5057C}" type="pres">
      <dgm:prSet presAssocID="{829FD872-40B7-4D41-8132-E5AAB338E8C9}" presName="tx2" presStyleLbl="revTx" presStyleIdx="3" presStyleCnt="5"/>
      <dgm:spPr/>
      <dgm:t>
        <a:bodyPr/>
        <a:lstStyle/>
        <a:p/>
      </dgm:t>
    </dgm:pt>
    <dgm:pt modelId="{F3D45C0D-B69A-400F-A369-E84C26BCF501}" type="pres">
      <dgm:prSet presAssocID="{829FD872-40B7-4D41-8132-E5AAB338E8C9}" presName="vert2" presStyleCnt="0"/>
      <dgm:spPr/>
      <dgm:t>
        <a:bodyPr/>
        <a:lstStyle/>
        <a:p/>
      </dgm:t>
    </dgm:pt>
    <dgm:pt modelId="{64F1A2CD-6616-4AF3-A6F8-BC9050B619AC}" type="pres">
      <dgm:prSet presAssocID="{829FD872-40B7-4D41-8132-E5AAB338E8C9}" presName="thinLine2b" presStyleLbl="callout" presStyleIdx="2" presStyleCnt="4"/>
      <dgm:spPr/>
      <dgm:t>
        <a:bodyPr/>
        <a:lstStyle/>
        <a:p/>
      </dgm:t>
    </dgm:pt>
    <dgm:pt modelId="{2B5E82B0-C00A-4307-AF49-690B60AB3C8E}" type="pres">
      <dgm:prSet presAssocID="{829FD872-40B7-4D41-8132-E5AAB338E8C9}" presName="vertSpace2b" presStyleCnt="0"/>
      <dgm:spPr/>
      <dgm:t>
        <a:bodyPr/>
        <a:lstStyle/>
        <a:p/>
      </dgm:t>
    </dgm:pt>
    <dgm:pt modelId="{9532BABE-BABC-4BFA-8A67-502E6AA51CB9}" type="pres">
      <dgm:prSet presAssocID="{61FABA77-25E9-4FF3-B1CC-871471AE5222}" presName="horz2" presStyleCnt="0"/>
      <dgm:spPr/>
      <dgm:t>
        <a:bodyPr/>
        <a:lstStyle/>
        <a:p/>
      </dgm:t>
    </dgm:pt>
    <dgm:pt modelId="{9CDC0B12-B229-4721-BBCB-DD4CF74A4BA7}" type="pres">
      <dgm:prSet presAssocID="{61FABA77-25E9-4FF3-B1CC-871471AE5222}" presName="horzSpace2" presStyleCnt="0"/>
      <dgm:spPr/>
      <dgm:t>
        <a:bodyPr/>
        <a:lstStyle/>
        <a:p/>
      </dgm:t>
    </dgm:pt>
    <dgm:pt modelId="{E53BEB35-217C-4544-A828-F9C3509A53EC}" type="pres">
      <dgm:prSet presAssocID="{61FABA77-25E9-4FF3-B1CC-871471AE5222}" presName="tx2" presStyleLbl="revTx" presStyleIdx="4" presStyleCnt="5"/>
      <dgm:spPr/>
      <dgm:t>
        <a:bodyPr/>
        <a:lstStyle/>
        <a:p/>
      </dgm:t>
    </dgm:pt>
    <dgm:pt modelId="{ABA7C5A8-5A3B-44F5-80E1-2B189CB2D6DC}" type="pres">
      <dgm:prSet presAssocID="{61FABA77-25E9-4FF3-B1CC-871471AE5222}" presName="vert2" presStyleCnt="0"/>
      <dgm:spPr/>
      <dgm:t>
        <a:bodyPr/>
        <a:lstStyle/>
        <a:p/>
      </dgm:t>
    </dgm:pt>
    <dgm:pt modelId="{CA5A7E43-2D8D-42DD-915A-D5B9E7B62392}" type="pres">
      <dgm:prSet presAssocID="{61FABA77-25E9-4FF3-B1CC-871471AE5222}" presName="thinLine2b" presStyleLbl="callout" presStyleIdx="3" presStyleCnt="4"/>
      <dgm:spPr/>
      <dgm:t>
        <a:bodyPr/>
        <a:lstStyle/>
        <a:p/>
      </dgm:t>
    </dgm:pt>
    <dgm:pt modelId="{A49D0FB2-06CE-44C2-B7D3-AF8CC84F4B5C}" type="pres">
      <dgm:prSet presAssocID="{61FABA77-25E9-4FF3-B1CC-871471AE5222}" presName="vertSpace2b" presStyleCnt="0"/>
      <dgm:spPr/>
      <dgm:t>
        <a:bodyPr/>
        <a:lstStyle/>
        <a:p/>
      </dgm:t>
    </dgm:pt>
  </dgm:ptLst>
  <dgm:cxnLst>
    <dgm:cxn modelId="{1015E82E-77E1-42A1-91E3-15F0538C2848}" srcId="{D38A2474-08C4-485C-BC26-8AC432234A11}" destId="{EF3B1F09-1AD2-433F-8FE8-B94574BEE3A9}" srcOrd="0" destOrd="0" parTransId="{6C3E3E68-596B-4B26-93FF-0F4DF0067F17}" sibTransId="{9E3A42E5-3594-4DDE-973A-712699670FB4}"/>
    <dgm:cxn modelId="{9F0DE41B-605E-4086-A4C0-2BA7DC2B7781}" srcId="{EF3B1F09-1AD2-433F-8FE8-B94574BEE3A9}" destId="{95D71C89-5E82-4A10-8CCD-F50FC21F2948}" srcOrd="0" destOrd="0" parTransId="{30DC79EE-BE69-4385-BC32-A4DC48E9827C}" sibTransId="{B95C2078-E8EB-4B51-840B-664ABED6D1BD}"/>
    <dgm:cxn modelId="{A7077010-5F2A-4A75-B62C-9F9C35D18E0C}" srcId="{EF3B1F09-1AD2-433F-8FE8-B94574BEE3A9}" destId="{123C3267-86CD-4FCE-A9B9-756F1332C6E1}" srcOrd="1" destOrd="0" parTransId="{C5C460AF-BC7B-410F-BF25-AC97A75F12E4}" sibTransId="{D0F86D7C-8E43-4247-9AC2-41B2F7D9AE6D}"/>
    <dgm:cxn modelId="{511FEF54-58A2-443F-B6CA-9D52F899FD47}" srcId="{EF3B1F09-1AD2-433F-8FE8-B94574BEE3A9}" destId="{829FD872-40B7-4D41-8132-E5AAB338E8C9}" srcOrd="2" destOrd="0" parTransId="{F4A224AD-CC81-422C-A310-6BF9640D6233}" sibTransId="{28FA2C44-72DC-4C71-8AC5-CD18FC9DE1A0}"/>
    <dgm:cxn modelId="{5AA43134-8D7B-4294-BD09-B97AE6A653A3}" srcId="{EF3B1F09-1AD2-433F-8FE8-B94574BEE3A9}" destId="{61FABA77-25E9-4FF3-B1CC-871471AE5222}" srcOrd="3" destOrd="0" parTransId="{C9E26763-F55B-43F0-9EA8-90FB17668472}" sibTransId="{3C53ED05-1749-4162-8AE4-74D90B6F3D6F}"/>
    <dgm:cxn modelId="{3DE6E4AA-B2FA-4FDC-BFB1-7D91BDD190DA}" type="presOf" srcId="{D38A2474-08C4-485C-BC26-8AC432234A11}" destId="{E5B133A0-5A5F-4B1C-9A33-2470F079AA0B}" srcOrd="0" destOrd="0" presId="urn:microsoft.com/office/officeart/2008/layout/LinedList"/>
    <dgm:cxn modelId="{D352ED21-E31B-47B0-B213-CCFED8E65683}" type="presParOf" srcId="{E5B133A0-5A5F-4B1C-9A33-2470F079AA0B}" destId="{FA7C383F-6BC1-47BC-B02F-7F96EFE15CE3}" srcOrd="0" destOrd="0" presId="urn:microsoft.com/office/officeart/2008/layout/LinedList"/>
    <dgm:cxn modelId="{9CE582C1-37F7-461F-97F5-174D53D8804D}" type="presParOf" srcId="{E5B133A0-5A5F-4B1C-9A33-2470F079AA0B}" destId="{AE675620-5E6D-4247-88F3-E410B8F3B540}" srcOrd="1" destOrd="0" presId="urn:microsoft.com/office/officeart/2008/layout/LinedList"/>
    <dgm:cxn modelId="{ECE7C9ED-A25B-4DA4-8795-6C015DB8F826}" type="presParOf" srcId="{AE675620-5E6D-4247-88F3-E410B8F3B540}" destId="{1466E93D-7A73-4F8D-8942-2BC68DCB4066}" srcOrd="0" destOrd="0" presId="urn:microsoft.com/office/officeart/2008/layout/LinedList"/>
    <dgm:cxn modelId="{A16404B1-50ED-46F3-8FB8-F6705696C7CB}" type="presOf" srcId="{EF3B1F09-1AD2-433F-8FE8-B94574BEE3A9}" destId="{1466E93D-7A73-4F8D-8942-2BC68DCB4066}" srcOrd="0" destOrd="0" presId="urn:microsoft.com/office/officeart/2008/layout/LinedList"/>
    <dgm:cxn modelId="{56AD3083-3905-4FF3-9CD5-E5A28233D1F5}" type="presParOf" srcId="{AE675620-5E6D-4247-88F3-E410B8F3B540}" destId="{0BE2AD10-A3AA-424F-A84A-C78E4A0DFC3D}" srcOrd="1" destOrd="0" presId="urn:microsoft.com/office/officeart/2008/layout/LinedList"/>
    <dgm:cxn modelId="{42018D7F-16B1-4909-B873-2B12D42F38FF}" type="presParOf" srcId="{0BE2AD10-A3AA-424F-A84A-C78E4A0DFC3D}" destId="{7701BEF6-996B-4E46-A5E0-BE5FBCF8E780}" srcOrd="0" destOrd="0" presId="urn:microsoft.com/office/officeart/2008/layout/LinedList"/>
    <dgm:cxn modelId="{B5F2E7BB-DD8D-4DEE-9E66-4D609215532B}" type="presParOf" srcId="{0BE2AD10-A3AA-424F-A84A-C78E4A0DFC3D}" destId="{6CC9E957-69EC-4E1F-A141-31A353A8A700}" srcOrd="1" destOrd="0" presId="urn:microsoft.com/office/officeart/2008/layout/LinedList"/>
    <dgm:cxn modelId="{17251DA8-DB01-4392-8351-05896A42EEE1}" type="presParOf" srcId="{6CC9E957-69EC-4E1F-A141-31A353A8A700}" destId="{50992773-7EA2-4AE8-9D21-E87D0DB4A15A}" srcOrd="0" destOrd="0" presId="urn:microsoft.com/office/officeart/2008/layout/LinedList"/>
    <dgm:cxn modelId="{B223C227-8CEE-46D3-80FD-3D8237E0CA4E}" type="presParOf" srcId="{6CC9E957-69EC-4E1F-A141-31A353A8A700}" destId="{3E44B4B0-A805-42E0-A149-6F5EA1E432B4}" srcOrd="1" destOrd="0" presId="urn:microsoft.com/office/officeart/2008/layout/LinedList"/>
    <dgm:cxn modelId="{FA7FF5C4-D772-4A4B-A40A-80A3B1382D02}" type="presOf" srcId="{95D71C89-5E82-4A10-8CCD-F50FC21F2948}" destId="{3E44B4B0-A805-42E0-A149-6F5EA1E432B4}" srcOrd="0" destOrd="0" presId="urn:microsoft.com/office/officeart/2008/layout/LinedList"/>
    <dgm:cxn modelId="{C2D165B9-8584-4E70-A0D3-AA7FF172E406}" type="presParOf" srcId="{6CC9E957-69EC-4E1F-A141-31A353A8A700}" destId="{7C39022F-8D47-4173-9279-B19A09C7F057}" srcOrd="2" destOrd="0" presId="urn:microsoft.com/office/officeart/2008/layout/LinedList"/>
    <dgm:cxn modelId="{598E42AC-3F11-4E85-9FCD-A1E3368A5F6B}" type="presParOf" srcId="{0BE2AD10-A3AA-424F-A84A-C78E4A0DFC3D}" destId="{B284F416-E2BB-4A48-9187-88915BBD027A}" srcOrd="2" destOrd="0" presId="urn:microsoft.com/office/officeart/2008/layout/LinedList"/>
    <dgm:cxn modelId="{061C4548-1BF1-4622-8C6D-5901F1C13977}" type="presParOf" srcId="{0BE2AD10-A3AA-424F-A84A-C78E4A0DFC3D}" destId="{E85200DA-137D-46FE-9BEC-0A1B79A4188C}" srcOrd="3" destOrd="0" presId="urn:microsoft.com/office/officeart/2008/layout/LinedList"/>
    <dgm:cxn modelId="{518FF061-296E-4BAC-9CF6-4D8929EBE6AF}" type="presParOf" srcId="{0BE2AD10-A3AA-424F-A84A-C78E4A0DFC3D}" destId="{D74F4F6B-B862-4708-810F-90041F9C4A8A}" srcOrd="4" destOrd="0" presId="urn:microsoft.com/office/officeart/2008/layout/LinedList"/>
    <dgm:cxn modelId="{D04E28BE-895D-4545-9404-7F0CB6FE5341}" type="presParOf" srcId="{D74F4F6B-B862-4708-810F-90041F9C4A8A}" destId="{E021F955-1C3E-4B41-98A6-04F489D00BF3}" srcOrd="0" destOrd="0" presId="urn:microsoft.com/office/officeart/2008/layout/LinedList"/>
    <dgm:cxn modelId="{8229F1D2-81BE-4EA2-8DED-F5CDA750BD69}" type="presParOf" srcId="{D74F4F6B-B862-4708-810F-90041F9C4A8A}" destId="{F566DDF6-85E5-49DF-BDBF-F09BCC5776D3}" srcOrd="1" destOrd="0" presId="urn:microsoft.com/office/officeart/2008/layout/LinedList"/>
    <dgm:cxn modelId="{D0339A11-C3CF-4B20-AFD0-76570F0A2028}" type="presOf" srcId="{123C3267-86CD-4FCE-A9B9-756F1332C6E1}" destId="{F566DDF6-85E5-49DF-BDBF-F09BCC5776D3}" srcOrd="0" destOrd="0" presId="urn:microsoft.com/office/officeart/2008/layout/LinedList"/>
    <dgm:cxn modelId="{6D95E4DA-6F30-4C6D-B1F5-7795D57B9D43}" type="presParOf" srcId="{D74F4F6B-B862-4708-810F-90041F9C4A8A}" destId="{4D7C6AE9-7F86-4A8E-AB77-0BE7A46E699C}" srcOrd="2" destOrd="0" presId="urn:microsoft.com/office/officeart/2008/layout/LinedList"/>
    <dgm:cxn modelId="{1D43B141-A3DE-4CB5-9663-8A1803211026}" type="presParOf" srcId="{0BE2AD10-A3AA-424F-A84A-C78E4A0DFC3D}" destId="{73FDAF55-A8DF-4D53-B5D3-849E90865091}" srcOrd="5" destOrd="0" presId="urn:microsoft.com/office/officeart/2008/layout/LinedList"/>
    <dgm:cxn modelId="{8B302EF9-276B-451B-B2D9-DCA05AE67BA3}" type="presParOf" srcId="{0BE2AD10-A3AA-424F-A84A-C78E4A0DFC3D}" destId="{A0E83400-5B75-4922-959B-439C435CBFD8}" srcOrd="6" destOrd="0" presId="urn:microsoft.com/office/officeart/2008/layout/LinedList"/>
    <dgm:cxn modelId="{B4E33D8E-1627-4DDB-9C89-2C164EC59A24}" type="presParOf" srcId="{0BE2AD10-A3AA-424F-A84A-C78E4A0DFC3D}" destId="{57FBD5AC-B62E-4984-9385-E23C3B5B9E65}" srcOrd="7" destOrd="0" presId="urn:microsoft.com/office/officeart/2008/layout/LinedList"/>
    <dgm:cxn modelId="{225C8E86-5FEE-4344-B348-11877A5FF86D}" type="presParOf" srcId="{57FBD5AC-B62E-4984-9385-E23C3B5B9E65}" destId="{6EE3B1CB-3D08-49E4-85B9-C803E994DAEE}" srcOrd="0" destOrd="0" presId="urn:microsoft.com/office/officeart/2008/layout/LinedList"/>
    <dgm:cxn modelId="{570258FB-0435-407B-99CB-30F9565C2A1F}" type="presParOf" srcId="{57FBD5AC-B62E-4984-9385-E23C3B5B9E65}" destId="{188CA33D-FFE3-4331-A959-E451AFA5057C}" srcOrd="1" destOrd="0" presId="urn:microsoft.com/office/officeart/2008/layout/LinedList"/>
    <dgm:cxn modelId="{A7EE034A-D79B-40C2-BFB4-570FB2D0FEA0}" type="presOf" srcId="{829FD872-40B7-4D41-8132-E5AAB338E8C9}" destId="{188CA33D-FFE3-4331-A959-E451AFA5057C}" srcOrd="0" destOrd="0" presId="urn:microsoft.com/office/officeart/2008/layout/LinedList"/>
    <dgm:cxn modelId="{CA0D3AF5-640C-4935-90B6-80230DC7F1CB}" type="presParOf" srcId="{57FBD5AC-B62E-4984-9385-E23C3B5B9E65}" destId="{F3D45C0D-B69A-400F-A369-E84C26BCF501}" srcOrd="2" destOrd="0" presId="urn:microsoft.com/office/officeart/2008/layout/LinedList"/>
    <dgm:cxn modelId="{C266D247-34BF-45CF-B6D5-3DBF9BFA0822}" type="presParOf" srcId="{0BE2AD10-A3AA-424F-A84A-C78E4A0DFC3D}" destId="{64F1A2CD-6616-4AF3-A6F8-BC9050B619AC}" srcOrd="8" destOrd="0" presId="urn:microsoft.com/office/officeart/2008/layout/LinedList"/>
    <dgm:cxn modelId="{21CAC40B-14BC-47AD-9DAA-D8B7DBF579EC}" type="presParOf" srcId="{0BE2AD10-A3AA-424F-A84A-C78E4A0DFC3D}" destId="{2B5E82B0-C00A-4307-AF49-690B60AB3C8E}" srcOrd="9" destOrd="0" presId="urn:microsoft.com/office/officeart/2008/layout/LinedList"/>
    <dgm:cxn modelId="{0F1EAE01-8D7D-4374-8259-F0FFC50FC695}" type="presParOf" srcId="{0BE2AD10-A3AA-424F-A84A-C78E4A0DFC3D}" destId="{9532BABE-BABC-4BFA-8A67-502E6AA51CB9}" srcOrd="10" destOrd="0" presId="urn:microsoft.com/office/officeart/2008/layout/LinedList"/>
    <dgm:cxn modelId="{122D6619-9285-4281-AC44-771C3CB521DB}" type="presParOf" srcId="{9532BABE-BABC-4BFA-8A67-502E6AA51CB9}" destId="{9CDC0B12-B229-4721-BBCB-DD4CF74A4BA7}" srcOrd="0" destOrd="0" presId="urn:microsoft.com/office/officeart/2008/layout/LinedList"/>
    <dgm:cxn modelId="{7727172A-3EEC-4FD2-B301-CD772B6D13A6}" type="presParOf" srcId="{9532BABE-BABC-4BFA-8A67-502E6AA51CB9}" destId="{E53BEB35-217C-4544-A828-F9C3509A53EC}" srcOrd="1" destOrd="0" presId="urn:microsoft.com/office/officeart/2008/layout/LinedList"/>
    <dgm:cxn modelId="{82B6AD53-0DD9-4990-950B-8310A25EF636}" type="presOf" srcId="{61FABA77-25E9-4FF3-B1CC-871471AE5222}" destId="{E53BEB35-217C-4544-A828-F9C3509A53EC}" srcOrd="0" destOrd="0" presId="urn:microsoft.com/office/officeart/2008/layout/LinedList"/>
    <dgm:cxn modelId="{9ED3CD49-8FD0-4BAE-A0C4-F2163E6ACDC6}" type="presParOf" srcId="{9532BABE-BABC-4BFA-8A67-502E6AA51CB9}" destId="{ABA7C5A8-5A3B-44F5-80E1-2B189CB2D6DC}" srcOrd="2" destOrd="0" presId="urn:microsoft.com/office/officeart/2008/layout/LinedList"/>
    <dgm:cxn modelId="{0C1E1572-735A-41F6-8B29-896FE7D48AD1}" type="presParOf" srcId="{0BE2AD10-A3AA-424F-A84A-C78E4A0DFC3D}" destId="{CA5A7E43-2D8D-42DD-915A-D5B9E7B62392}" srcOrd="11" destOrd="0" presId="urn:microsoft.com/office/officeart/2008/layout/LinedList"/>
    <dgm:cxn modelId="{9F84BDC8-4DEE-4C7A-BEDF-9297CB62A135}" type="presParOf" srcId="{0BE2AD10-A3AA-424F-A84A-C78E4A0DFC3D}" destId="{A49D0FB2-06CE-44C2-B7D3-AF8CC84F4B5C}" srcOrd="12" destOrd="0" presId="urn:microsoft.com/office/officeart/2008/layout/LinedList"/>
  </dgm:cxnLst>
  <dgm:bg/>
  <dgm:whole/>
  <dgm:extLst>
    <a:ext uri="http://schemas.microsoft.com/office/drawing/2008/diagram">
      <dsp:dataModelExt xmlns:dsp="http://schemas.microsoft.com/office/drawing/2008/diagram" minVer="http://schemas.openxmlformats.org/drawingml/2006/diagram" relId="rId8"/>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1155F9C-48FF-4390-AB5A-5D8CA291220A}">
      <dsp:nvSpPr>
        <dsp:cNvPr id="0" name=""/>
        <dsp:cNvSpPr/>
      </dsp:nvSpPr>
      <dsp:spPr>
        <a:xfrm>
          <a:off x="0" y="612719"/>
          <a:ext cx="8143811" cy="767520"/>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US" sz="3200" kern="1200"/>
            <a:t>New OSHA Leadership</a:t>
          </a:r>
        </a:p>
      </dsp:txBody>
      <dsp:txXfrm>
        <a:off x="37467" y="650186"/>
        <a:ext cx="8068877" cy="692586"/>
      </dsp:txXfrm>
    </dsp:sp>
    <dsp:sp modelId="{A3415D8E-FFD4-4D8A-85C0-9BD4987A7A88}">
      <dsp:nvSpPr>
        <dsp:cNvPr id="0" name=""/>
        <dsp:cNvSpPr/>
      </dsp:nvSpPr>
      <dsp:spPr>
        <a:xfrm>
          <a:off x="0" y="1472399"/>
          <a:ext cx="8143811" cy="767520"/>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US" sz="3200" kern="1200"/>
            <a:t>COVID National Emphasis Program</a:t>
          </a:r>
        </a:p>
      </dsp:txBody>
      <dsp:txXfrm>
        <a:off x="37467" y="1509866"/>
        <a:ext cx="8068877" cy="692586"/>
      </dsp:txXfrm>
    </dsp:sp>
    <dsp:sp modelId="{64CD08CF-718B-47BE-A59C-E13CF18A81ED}">
      <dsp:nvSpPr>
        <dsp:cNvPr id="0" name=""/>
        <dsp:cNvSpPr/>
      </dsp:nvSpPr>
      <dsp:spPr>
        <a:xfrm>
          <a:off x="0" y="2332080"/>
          <a:ext cx="8143811" cy="767520"/>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US" sz="3200" kern="1200"/>
            <a:t>Emergency Temporary Standard for COVID-19!</a:t>
          </a:r>
        </a:p>
      </dsp:txBody>
      <dsp:txXfrm>
        <a:off x="37467" y="2369547"/>
        <a:ext cx="8068877" cy="692586"/>
      </dsp:txXfrm>
    </dsp:sp>
    <dsp:sp modelId="{50F346AB-7B28-477B-A793-BE62D62BB99D}">
      <dsp:nvSpPr>
        <dsp:cNvPr id="0" name=""/>
        <dsp:cNvSpPr/>
      </dsp:nvSpPr>
      <dsp:spPr>
        <a:xfrm>
          <a:off x="0" y="3191760"/>
          <a:ext cx="8143811" cy="767520"/>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US" sz="3200" kern="1200"/>
            <a:t>And DON’T Forget Silica and Other Items!</a:t>
          </a:r>
        </a:p>
      </dsp:txBody>
      <dsp:txXfrm>
        <a:off x="37467" y="3229227"/>
        <a:ext cx="8068877" cy="69258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BD3552C-433C-478B-9748-F266ABA4F801}">
      <dsp:nvSpPr>
        <dsp:cNvPr id="0" name=""/>
        <dsp:cNvSpPr/>
      </dsp:nvSpPr>
      <dsp:spPr>
        <a:xfrm>
          <a:off x="0" y="23399"/>
          <a:ext cx="11631168" cy="95940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l" defTabSz="1778000">
            <a:lnSpc>
              <a:spcPct val="90000"/>
            </a:lnSpc>
            <a:spcBef>
              <a:spcPct val="0"/>
            </a:spcBef>
            <a:spcAft>
              <a:spcPct val="35000"/>
            </a:spcAft>
            <a:buNone/>
          </a:pPr>
          <a:r>
            <a:rPr lang="en-US" sz="4000" kern="1200"/>
            <a:t>Doug Parker Nominated</a:t>
          </a:r>
        </a:p>
      </dsp:txBody>
      <dsp:txXfrm>
        <a:off x="46834" y="70233"/>
        <a:ext cx="11537500" cy="865732"/>
      </dsp:txXfrm>
    </dsp:sp>
    <dsp:sp modelId="{16CD5CFA-33D6-46E3-AE22-3D78DCF12CF0}">
      <dsp:nvSpPr>
        <dsp:cNvPr id="0" name=""/>
        <dsp:cNvSpPr/>
      </dsp:nvSpPr>
      <dsp:spPr>
        <a:xfrm>
          <a:off x="0" y="982799"/>
          <a:ext cx="11631168" cy="15317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69290" tIns="50800" rIns="284480" bIns="50800" numCol="1" spcCol="1270" anchor="t" anchorCtr="0">
          <a:noAutofit/>
        </a:bodyPr>
        <a:lstStyle/>
        <a:p>
          <a:pPr marL="285750" lvl="1" indent="-285750" algn="l" defTabSz="1377950">
            <a:lnSpc>
              <a:spcPct val="90000"/>
            </a:lnSpc>
            <a:spcBef>
              <a:spcPct val="0"/>
            </a:spcBef>
            <a:spcAft>
              <a:spcPct val="20000"/>
            </a:spcAft>
            <a:buChar char="•"/>
          </a:pPr>
          <a:r>
            <a:rPr lang="en-US" sz="3100" kern="1200"/>
            <a:t>Currently head of California OSHA</a:t>
          </a:r>
        </a:p>
        <a:p>
          <a:pPr marL="285750" lvl="1" indent="-285750" algn="l" defTabSz="1377950">
            <a:lnSpc>
              <a:spcPct val="90000"/>
            </a:lnSpc>
            <a:spcBef>
              <a:spcPct val="0"/>
            </a:spcBef>
            <a:spcAft>
              <a:spcPct val="20000"/>
            </a:spcAft>
            <a:buChar char="•"/>
          </a:pPr>
          <a:r>
            <a:rPr lang="en-US" sz="3100" kern="1200"/>
            <a:t>CalOSHA aggressive from both a regulatory and enforcement perspective</a:t>
          </a:r>
        </a:p>
      </dsp:txBody>
      <dsp:txXfrm>
        <a:off x="0" y="982799"/>
        <a:ext cx="11631168" cy="1531799"/>
      </dsp:txXfrm>
    </dsp:sp>
    <dsp:sp modelId="{B3EBE235-6C59-46C0-B548-40C8E8FB43A1}">
      <dsp:nvSpPr>
        <dsp:cNvPr id="0" name=""/>
        <dsp:cNvSpPr/>
      </dsp:nvSpPr>
      <dsp:spPr>
        <a:xfrm>
          <a:off x="0" y="2514599"/>
          <a:ext cx="11631168" cy="95940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l" defTabSz="1778000">
            <a:lnSpc>
              <a:spcPct val="90000"/>
            </a:lnSpc>
            <a:spcBef>
              <a:spcPct val="0"/>
            </a:spcBef>
            <a:spcAft>
              <a:spcPct val="35000"/>
            </a:spcAft>
            <a:buNone/>
          </a:pPr>
          <a:r>
            <a:rPr lang="en-US" sz="4000" kern="1200"/>
            <a:t>Jim Frederick (Deputy Assistant Secretary)</a:t>
          </a:r>
        </a:p>
      </dsp:txBody>
      <dsp:txXfrm>
        <a:off x="46834" y="2561433"/>
        <a:ext cx="11537500" cy="865732"/>
      </dsp:txXfrm>
    </dsp:sp>
    <dsp:sp modelId="{7E8836B6-46EB-4F51-A3B8-F0AD6AEDD4A5}">
      <dsp:nvSpPr>
        <dsp:cNvPr id="0" name=""/>
        <dsp:cNvSpPr/>
      </dsp:nvSpPr>
      <dsp:spPr>
        <a:xfrm>
          <a:off x="0" y="3589200"/>
          <a:ext cx="11631168" cy="95940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l" defTabSz="1778000">
            <a:lnSpc>
              <a:spcPct val="90000"/>
            </a:lnSpc>
            <a:spcBef>
              <a:spcPct val="0"/>
            </a:spcBef>
            <a:spcAft>
              <a:spcPct val="35000"/>
            </a:spcAft>
            <a:buNone/>
          </a:pPr>
          <a:r>
            <a:rPr lang="en-US" sz="4000" kern="1200"/>
            <a:t>Amanda Edens (Deputy Assistant Secretary)</a:t>
          </a:r>
        </a:p>
      </dsp:txBody>
      <dsp:txXfrm>
        <a:off x="46834" y="3636034"/>
        <a:ext cx="11537500" cy="86573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73340A9-C7F0-4674-9082-7F1645355825}">
      <dsp:nvSpPr>
        <dsp:cNvPr id="0" name=""/>
        <dsp:cNvSpPr/>
      </dsp:nvSpPr>
      <dsp:spPr>
        <a:xfrm>
          <a:off x="0" y="0"/>
          <a:ext cx="5694362"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995ABD1-E2B5-4D7D-AA0D-F1AB82804B16}">
      <dsp:nvSpPr>
        <dsp:cNvPr id="0" name=""/>
        <dsp:cNvSpPr/>
      </dsp:nvSpPr>
      <dsp:spPr>
        <a:xfrm>
          <a:off x="0" y="0"/>
          <a:ext cx="5694362" cy="571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US" sz="1700" kern="1200"/>
            <a:t>Agriculture, Forestry, Fishing and Hunting Food and Agriculture</a:t>
          </a:r>
        </a:p>
      </dsp:txBody>
      <dsp:txXfrm>
        <a:off x="0" y="0"/>
        <a:ext cx="5694362" cy="571500"/>
      </dsp:txXfrm>
    </dsp:sp>
    <dsp:sp modelId="{2AA84F34-D135-441E-8DC6-C6B1D60FE964}">
      <dsp:nvSpPr>
        <dsp:cNvPr id="0" name=""/>
        <dsp:cNvSpPr/>
      </dsp:nvSpPr>
      <dsp:spPr>
        <a:xfrm>
          <a:off x="0" y="571500"/>
          <a:ext cx="5694362"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8377EC3-2EC3-4FC5-9425-767A5F13A8F3}">
      <dsp:nvSpPr>
        <dsp:cNvPr id="0" name=""/>
        <dsp:cNvSpPr/>
      </dsp:nvSpPr>
      <dsp:spPr>
        <a:xfrm>
          <a:off x="0" y="571500"/>
          <a:ext cx="5694362" cy="571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US" sz="1700" kern="1200"/>
            <a:t>Construction of Buildings * Construction</a:t>
          </a:r>
        </a:p>
      </dsp:txBody>
      <dsp:txXfrm>
        <a:off x="0" y="571500"/>
        <a:ext cx="5694362" cy="571500"/>
      </dsp:txXfrm>
    </dsp:sp>
    <dsp:sp modelId="{910CE724-1EF4-4038-89C7-712546072295}">
      <dsp:nvSpPr>
        <dsp:cNvPr id="0" name=""/>
        <dsp:cNvSpPr/>
      </dsp:nvSpPr>
      <dsp:spPr>
        <a:xfrm>
          <a:off x="0" y="1143000"/>
          <a:ext cx="5694362"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462D5D1-0803-4201-88EE-CFB87771906C}">
      <dsp:nvSpPr>
        <dsp:cNvPr id="0" name=""/>
        <dsp:cNvSpPr/>
      </dsp:nvSpPr>
      <dsp:spPr>
        <a:xfrm>
          <a:off x="0" y="1143000"/>
          <a:ext cx="5694362" cy="571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US" sz="1700" kern="1200"/>
            <a:t>Heavy and Civil Engineering Construction* Construction</a:t>
          </a:r>
        </a:p>
      </dsp:txBody>
      <dsp:txXfrm>
        <a:off x="0" y="1143000"/>
        <a:ext cx="5694362" cy="571500"/>
      </dsp:txXfrm>
    </dsp:sp>
    <dsp:sp modelId="{F5462FB3-21A8-447D-A36E-A63AFF01F8DE}">
      <dsp:nvSpPr>
        <dsp:cNvPr id="0" name=""/>
        <dsp:cNvSpPr/>
      </dsp:nvSpPr>
      <dsp:spPr>
        <a:xfrm>
          <a:off x="0" y="1714500"/>
          <a:ext cx="5694362"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8CCAA2A-56ED-410D-9013-5E3177C87A6A}">
      <dsp:nvSpPr>
        <dsp:cNvPr id="0" name=""/>
        <dsp:cNvSpPr/>
      </dsp:nvSpPr>
      <dsp:spPr>
        <a:xfrm>
          <a:off x="0" y="1714500"/>
          <a:ext cx="5694362" cy="571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US" sz="1700" kern="1200"/>
            <a:t>Specialty Trade Contractors* Construction</a:t>
          </a:r>
        </a:p>
      </dsp:txBody>
      <dsp:txXfrm>
        <a:off x="0" y="1714500"/>
        <a:ext cx="5694362" cy="571500"/>
      </dsp:txXfrm>
    </dsp:sp>
    <dsp:sp modelId="{896C66F9-450C-4B23-B374-E7E46F97D8BE}">
      <dsp:nvSpPr>
        <dsp:cNvPr id="0" name=""/>
        <dsp:cNvSpPr/>
      </dsp:nvSpPr>
      <dsp:spPr>
        <a:xfrm>
          <a:off x="0" y="2286000"/>
          <a:ext cx="5694362"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1366AD6-1C2E-4E59-B28A-CE378686435E}">
      <dsp:nvSpPr>
        <dsp:cNvPr id="0" name=""/>
        <dsp:cNvSpPr/>
      </dsp:nvSpPr>
      <dsp:spPr>
        <a:xfrm>
          <a:off x="0" y="2286000"/>
          <a:ext cx="5694362" cy="571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US" sz="1700" kern="1200"/>
            <a:t>Food Manufacturing Food and Agriculture</a:t>
          </a:r>
        </a:p>
      </dsp:txBody>
      <dsp:txXfrm>
        <a:off x="0" y="2286000"/>
        <a:ext cx="5694362" cy="571500"/>
      </dsp:txXfrm>
    </dsp:sp>
    <dsp:sp modelId="{4863D0CF-03D1-4168-9AED-4557072BE9CC}">
      <dsp:nvSpPr>
        <dsp:cNvPr id="0" name=""/>
        <dsp:cNvSpPr/>
      </dsp:nvSpPr>
      <dsp:spPr>
        <a:xfrm>
          <a:off x="0" y="2857500"/>
          <a:ext cx="5694362"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495CE7B-62C8-492B-A2EB-F9A41DA3641A}">
      <dsp:nvSpPr>
        <dsp:cNvPr id="0" name=""/>
        <dsp:cNvSpPr/>
      </dsp:nvSpPr>
      <dsp:spPr>
        <a:xfrm>
          <a:off x="0" y="2857500"/>
          <a:ext cx="5694362" cy="571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US" sz="1700" kern="1200"/>
            <a:t>Beverage Manufacturing Food and Agriculture</a:t>
          </a:r>
        </a:p>
      </dsp:txBody>
      <dsp:txXfrm>
        <a:off x="0" y="2857500"/>
        <a:ext cx="5694362" cy="571500"/>
      </dsp:txXfrm>
    </dsp:sp>
    <dsp:sp modelId="{F05426D7-2A10-493D-91D7-72135B41C775}">
      <dsp:nvSpPr>
        <dsp:cNvPr id="0" name=""/>
        <dsp:cNvSpPr/>
      </dsp:nvSpPr>
      <dsp:spPr>
        <a:xfrm>
          <a:off x="0" y="3429000"/>
          <a:ext cx="5694362"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C7A09A3-A65B-47E6-9ABE-A03BCD7D8336}">
      <dsp:nvSpPr>
        <dsp:cNvPr id="0" name=""/>
        <dsp:cNvSpPr/>
      </dsp:nvSpPr>
      <dsp:spPr>
        <a:xfrm>
          <a:off x="0" y="3429000"/>
          <a:ext cx="5694362" cy="571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US" sz="1700" kern="1200"/>
            <a:t>Wood Product Manufacturing Food and Agriculture</a:t>
          </a:r>
        </a:p>
      </dsp:txBody>
      <dsp:txXfrm>
        <a:off x="0" y="3429000"/>
        <a:ext cx="5694362" cy="571500"/>
      </dsp:txXfrm>
    </dsp:sp>
    <dsp:sp modelId="{712DB8A4-C007-4BEA-8C64-88460B9B2A75}">
      <dsp:nvSpPr>
        <dsp:cNvPr id="0" name=""/>
        <dsp:cNvSpPr/>
      </dsp:nvSpPr>
      <dsp:spPr>
        <a:xfrm>
          <a:off x="0" y="4000500"/>
          <a:ext cx="5694362"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4B35717-D122-4229-9459-752657D500D9}">
      <dsp:nvSpPr>
        <dsp:cNvPr id="0" name=""/>
        <dsp:cNvSpPr/>
      </dsp:nvSpPr>
      <dsp:spPr>
        <a:xfrm>
          <a:off x="0" y="4000500"/>
          <a:ext cx="5694362" cy="571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US" sz="1700" kern="1200"/>
            <a:t>Paper Manufacturing Food and Agriculture</a:t>
          </a:r>
        </a:p>
      </dsp:txBody>
      <dsp:txXfrm>
        <a:off x="0" y="4000500"/>
        <a:ext cx="5694362" cy="57150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F97A32E-D145-436F-8F08-7DF81D9116C2}">
      <dsp:nvSpPr>
        <dsp:cNvPr id="0" name=""/>
        <dsp:cNvSpPr/>
      </dsp:nvSpPr>
      <dsp:spPr>
        <a:xfrm>
          <a:off x="0" y="211995"/>
          <a:ext cx="11631168" cy="107406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US" sz="2700" b="1" kern="1200" dirty="0"/>
            <a:t>COVID-19 Recordkeeping</a:t>
          </a:r>
          <a:br>
            <a:rPr lang="en-US" sz="2700" b="1" kern="1200" dirty="0"/>
          </a:br>
          <a:endParaRPr lang="en-US" sz="2700" kern="1200" dirty="0"/>
        </a:p>
      </dsp:txBody>
      <dsp:txXfrm>
        <a:off x="52431" y="264426"/>
        <a:ext cx="11526306" cy="969198"/>
      </dsp:txXfrm>
    </dsp:sp>
    <dsp:sp modelId="{91EEE097-0FB6-43BE-8571-9557449A3A47}">
      <dsp:nvSpPr>
        <dsp:cNvPr id="0" name=""/>
        <dsp:cNvSpPr/>
      </dsp:nvSpPr>
      <dsp:spPr>
        <a:xfrm>
          <a:off x="0" y="1286055"/>
          <a:ext cx="11631168" cy="30739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69290" tIns="34290" rIns="192024" bIns="34290" numCol="1" spcCol="1270" anchor="t" anchorCtr="0">
          <a:noAutofit/>
        </a:bodyPr>
        <a:lstStyle/>
        <a:p>
          <a:pPr marL="228600" lvl="1" indent="-228600" algn="l" defTabSz="933450">
            <a:lnSpc>
              <a:spcPct val="90000"/>
            </a:lnSpc>
            <a:spcBef>
              <a:spcPct val="0"/>
            </a:spcBef>
            <a:spcAft>
              <a:spcPct val="20000"/>
            </a:spcAft>
            <a:buChar char="•"/>
          </a:pPr>
          <a:r>
            <a:rPr lang="en-US" sz="2100" kern="1200"/>
            <a:t>CSHOs should review the employer's injury and illness records to identify any workers with recorded illnesses or symptoms associated with exposure(s) to persons with suspected or confirmed COVID-19 or other sources of SARS-CoV-2.</a:t>
          </a:r>
        </a:p>
        <a:p>
          <a:pPr marL="228600" lvl="1" indent="-228600" algn="l" defTabSz="933450">
            <a:lnSpc>
              <a:spcPct val="90000"/>
            </a:lnSpc>
            <a:spcBef>
              <a:spcPct val="0"/>
            </a:spcBef>
            <a:spcAft>
              <a:spcPct val="20000"/>
            </a:spcAft>
            <a:buChar char="•"/>
          </a:pPr>
          <a:r>
            <a:rPr lang="en-US" sz="2100" kern="1200"/>
            <a:t>Employers are responsible for recording cases of COVID-19 if all the following requirements are met:</a:t>
          </a:r>
        </a:p>
        <a:p>
          <a:pPr marL="457200" lvl="2" indent="-228600" algn="l" defTabSz="933450">
            <a:lnSpc>
              <a:spcPct val="90000"/>
            </a:lnSpc>
            <a:spcBef>
              <a:spcPct val="0"/>
            </a:spcBef>
            <a:spcAft>
              <a:spcPct val="20000"/>
            </a:spcAft>
            <a:buChar char="•"/>
          </a:pPr>
          <a:r>
            <a:rPr lang="en-US" sz="2100" kern="1200" dirty="0"/>
            <a:t>The case is a confirmed case of COVID-19, as defined by the CDC;</a:t>
          </a:r>
        </a:p>
        <a:p>
          <a:pPr marL="457200" lvl="2" indent="-228600" algn="l" defTabSz="933450">
            <a:lnSpc>
              <a:spcPct val="90000"/>
            </a:lnSpc>
            <a:spcBef>
              <a:spcPct val="0"/>
            </a:spcBef>
            <a:spcAft>
              <a:spcPct val="20000"/>
            </a:spcAft>
            <a:buChar char="•"/>
          </a:pPr>
          <a:r>
            <a:rPr lang="en-US" sz="2100" kern="1200"/>
            <a:t>The case is work-related, as defined by 29 CFR § 1904.5; and</a:t>
          </a:r>
        </a:p>
        <a:p>
          <a:pPr marL="457200" lvl="2" indent="-228600" algn="l" defTabSz="933450">
            <a:lnSpc>
              <a:spcPct val="90000"/>
            </a:lnSpc>
            <a:spcBef>
              <a:spcPct val="0"/>
            </a:spcBef>
            <a:spcAft>
              <a:spcPct val="20000"/>
            </a:spcAft>
            <a:buChar char="•"/>
          </a:pPr>
          <a:r>
            <a:rPr lang="en-US" sz="2100" kern="1200" dirty="0"/>
            <a:t>The case involves one or more of the recording criteria set forth in 29 CFR § 1904.7 (e.g., medical treatment, days away from work).</a:t>
          </a:r>
        </a:p>
        <a:p>
          <a:pPr marL="228600" lvl="1" indent="-228600" algn="l" defTabSz="933450">
            <a:lnSpc>
              <a:spcPct val="90000"/>
            </a:lnSpc>
            <a:spcBef>
              <a:spcPct val="0"/>
            </a:spcBef>
            <a:spcAft>
              <a:spcPct val="20000"/>
            </a:spcAft>
            <a:buChar char="•"/>
          </a:pPr>
          <a:r>
            <a:rPr lang="en-US" sz="2100" kern="1200" dirty="0"/>
            <a:t>Six-month statute of limitation.</a:t>
          </a:r>
        </a:p>
      </dsp:txBody>
      <dsp:txXfrm>
        <a:off x="0" y="1286055"/>
        <a:ext cx="11631168" cy="307395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53FAEC3-0B67-4F1E-B153-11F39338FE53}">
      <dsp:nvSpPr>
        <dsp:cNvPr id="0" name=""/>
        <dsp:cNvSpPr/>
      </dsp:nvSpPr>
      <dsp:spPr>
        <a:xfrm>
          <a:off x="0" y="0"/>
          <a:ext cx="11631168"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DB575C3-0596-43CD-8CD0-4478590A421C}">
      <dsp:nvSpPr>
        <dsp:cNvPr id="0" name=""/>
        <dsp:cNvSpPr/>
      </dsp:nvSpPr>
      <dsp:spPr>
        <a:xfrm>
          <a:off x="0" y="0"/>
          <a:ext cx="2326233" cy="4572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l" defTabSz="1600200">
            <a:lnSpc>
              <a:spcPct val="90000"/>
            </a:lnSpc>
            <a:spcBef>
              <a:spcPct val="0"/>
            </a:spcBef>
            <a:spcAft>
              <a:spcPct val="35000"/>
            </a:spcAft>
            <a:buNone/>
          </a:pPr>
          <a:r>
            <a:rPr lang="en-US" sz="3600" b="1" kern="1200"/>
            <a:t>Applicable OSHA Standards</a:t>
          </a:r>
          <a:endParaRPr lang="en-US" sz="3600" kern="1200"/>
        </a:p>
      </dsp:txBody>
      <dsp:txXfrm>
        <a:off x="0" y="0"/>
        <a:ext cx="2326233" cy="4572000"/>
      </dsp:txXfrm>
    </dsp:sp>
    <dsp:sp modelId="{5CDBC4EF-221F-42AA-A6A5-04760F6D3CD7}">
      <dsp:nvSpPr>
        <dsp:cNvPr id="0" name=""/>
        <dsp:cNvSpPr/>
      </dsp:nvSpPr>
      <dsp:spPr>
        <a:xfrm>
          <a:off x="2500701" y="35997"/>
          <a:ext cx="9130466" cy="7199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US" sz="2200" kern="1200"/>
            <a:t>29 CFR Part 1904, Recording and Reporting Occupational Injuries and Illness.</a:t>
          </a:r>
        </a:p>
      </dsp:txBody>
      <dsp:txXfrm>
        <a:off x="2500701" y="35997"/>
        <a:ext cx="9130466" cy="719956"/>
      </dsp:txXfrm>
    </dsp:sp>
    <dsp:sp modelId="{33605714-0997-46D3-8F0C-227E11A9923C}">
      <dsp:nvSpPr>
        <dsp:cNvPr id="0" name=""/>
        <dsp:cNvSpPr/>
      </dsp:nvSpPr>
      <dsp:spPr>
        <a:xfrm>
          <a:off x="2326233" y="755953"/>
          <a:ext cx="9304934"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1FF8F00-C8A7-41D3-871E-731333C29F49}">
      <dsp:nvSpPr>
        <dsp:cNvPr id="0" name=""/>
        <dsp:cNvSpPr/>
      </dsp:nvSpPr>
      <dsp:spPr>
        <a:xfrm>
          <a:off x="2500701" y="791951"/>
          <a:ext cx="9130466" cy="7199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US" sz="2200" kern="1200"/>
            <a:t>29 CFR § 1910.132, General Requirements-Personal Protective Equipment.</a:t>
          </a:r>
        </a:p>
      </dsp:txBody>
      <dsp:txXfrm>
        <a:off x="2500701" y="791951"/>
        <a:ext cx="9130466" cy="719956"/>
      </dsp:txXfrm>
    </dsp:sp>
    <dsp:sp modelId="{40B9CBDC-D0F5-497B-BD8C-0075783A4FE3}">
      <dsp:nvSpPr>
        <dsp:cNvPr id="0" name=""/>
        <dsp:cNvSpPr/>
      </dsp:nvSpPr>
      <dsp:spPr>
        <a:xfrm>
          <a:off x="2326233" y="1511907"/>
          <a:ext cx="9304934"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3EF2E42-5EAA-47BE-BC11-222AB99D3746}">
      <dsp:nvSpPr>
        <dsp:cNvPr id="0" name=""/>
        <dsp:cNvSpPr/>
      </dsp:nvSpPr>
      <dsp:spPr>
        <a:xfrm>
          <a:off x="2500701" y="1547905"/>
          <a:ext cx="9130466" cy="7199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US" sz="2200" kern="1200"/>
            <a:t>29 CFR § 1910.134, Respiratory Protection.</a:t>
          </a:r>
        </a:p>
      </dsp:txBody>
      <dsp:txXfrm>
        <a:off x="2500701" y="1547905"/>
        <a:ext cx="9130466" cy="719956"/>
      </dsp:txXfrm>
    </dsp:sp>
    <dsp:sp modelId="{10F741E1-8E79-41AF-AC5C-39E66F0675E7}">
      <dsp:nvSpPr>
        <dsp:cNvPr id="0" name=""/>
        <dsp:cNvSpPr/>
      </dsp:nvSpPr>
      <dsp:spPr>
        <a:xfrm>
          <a:off x="2326233" y="2267861"/>
          <a:ext cx="9304934"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0B1DA64-9064-4760-A6AF-9963D021381C}">
      <dsp:nvSpPr>
        <dsp:cNvPr id="0" name=""/>
        <dsp:cNvSpPr/>
      </dsp:nvSpPr>
      <dsp:spPr>
        <a:xfrm>
          <a:off x="2500701" y="2303859"/>
          <a:ext cx="9130466" cy="7199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US" sz="2200" kern="1200"/>
            <a:t>29 CFR § 1910.141, Sanitation.</a:t>
          </a:r>
        </a:p>
      </dsp:txBody>
      <dsp:txXfrm>
        <a:off x="2500701" y="2303859"/>
        <a:ext cx="9130466" cy="719956"/>
      </dsp:txXfrm>
    </dsp:sp>
    <dsp:sp modelId="{78A11D0D-2D95-43D8-AFA1-E5C432230F8E}">
      <dsp:nvSpPr>
        <dsp:cNvPr id="0" name=""/>
        <dsp:cNvSpPr/>
      </dsp:nvSpPr>
      <dsp:spPr>
        <a:xfrm>
          <a:off x="2326233" y="3023815"/>
          <a:ext cx="9304934"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05B03D4-EEA3-48D4-8A36-D44BEED47A80}">
      <dsp:nvSpPr>
        <dsp:cNvPr id="0" name=""/>
        <dsp:cNvSpPr/>
      </dsp:nvSpPr>
      <dsp:spPr>
        <a:xfrm>
          <a:off x="2500701" y="3059813"/>
          <a:ext cx="9130466" cy="7199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US" sz="2200" kern="1200"/>
            <a:t>29 CFR § 1910.145, Specification for Accident Prevention Signs and Tags.</a:t>
          </a:r>
        </a:p>
      </dsp:txBody>
      <dsp:txXfrm>
        <a:off x="2500701" y="3059813"/>
        <a:ext cx="9130466" cy="719956"/>
      </dsp:txXfrm>
    </dsp:sp>
    <dsp:sp modelId="{9D33DEED-B96F-4E48-9D86-2C0814F416D3}">
      <dsp:nvSpPr>
        <dsp:cNvPr id="0" name=""/>
        <dsp:cNvSpPr/>
      </dsp:nvSpPr>
      <dsp:spPr>
        <a:xfrm>
          <a:off x="2326233" y="3779769"/>
          <a:ext cx="9304934"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46D41B8-17E3-4079-8E6E-B0FE54967BFF}">
      <dsp:nvSpPr>
        <dsp:cNvPr id="0" name=""/>
        <dsp:cNvSpPr/>
      </dsp:nvSpPr>
      <dsp:spPr>
        <a:xfrm>
          <a:off x="2500701" y="3815767"/>
          <a:ext cx="9130466" cy="7199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US" sz="2200" kern="1200"/>
            <a:t>29 CFR § 1910.1020, Access to Employee Exposure and Medical Records.</a:t>
          </a:r>
        </a:p>
      </dsp:txBody>
      <dsp:txXfrm>
        <a:off x="2500701" y="3815767"/>
        <a:ext cx="9130466" cy="719956"/>
      </dsp:txXfrm>
    </dsp:sp>
    <dsp:sp modelId="{40CC9818-0642-4535-B7E9-E7820276B010}">
      <dsp:nvSpPr>
        <dsp:cNvPr id="0" name=""/>
        <dsp:cNvSpPr/>
      </dsp:nvSpPr>
      <dsp:spPr>
        <a:xfrm>
          <a:off x="2326233" y="4535723"/>
          <a:ext cx="9304934"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4DC9EA3-4E32-4DFE-9974-3C21D9CE7B39}">
      <dsp:nvSpPr>
        <dsp:cNvPr id="0" name=""/>
        <dsp:cNvSpPr/>
      </dsp:nvSpPr>
      <dsp:spPr>
        <a:xfrm>
          <a:off x="0" y="0"/>
          <a:ext cx="11631168"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78E9C3D-9C33-4550-B3DF-D5E4239B4F6A}">
      <dsp:nvSpPr>
        <dsp:cNvPr id="0" name=""/>
        <dsp:cNvSpPr/>
      </dsp:nvSpPr>
      <dsp:spPr>
        <a:xfrm>
          <a:off x="0" y="0"/>
          <a:ext cx="11631168" cy="571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b="1" kern="1200" dirty="0"/>
            <a:t>THE ETS DOES NOT APPLY TO THE FOLLOWING HEALTHCARE SETTINGS:</a:t>
          </a:r>
          <a:endParaRPr lang="en-US" sz="1800" kern="1200" dirty="0"/>
        </a:p>
      </dsp:txBody>
      <dsp:txXfrm>
        <a:off x="0" y="0"/>
        <a:ext cx="11631168" cy="571500"/>
      </dsp:txXfrm>
    </dsp:sp>
    <dsp:sp modelId="{E27EC70D-4342-474C-9BEF-D87FE1F3462E}">
      <dsp:nvSpPr>
        <dsp:cNvPr id="0" name=""/>
        <dsp:cNvSpPr/>
      </dsp:nvSpPr>
      <dsp:spPr>
        <a:xfrm>
          <a:off x="0" y="571500"/>
          <a:ext cx="11631168"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1592512-A817-4644-BF72-FAB0563A19DF}">
      <dsp:nvSpPr>
        <dsp:cNvPr id="0" name=""/>
        <dsp:cNvSpPr/>
      </dsp:nvSpPr>
      <dsp:spPr>
        <a:xfrm>
          <a:off x="0" y="571500"/>
          <a:ext cx="11631168" cy="571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a:t>Provision of First Aid By An Employee who is not a licensed healthcare provider;</a:t>
          </a:r>
        </a:p>
      </dsp:txBody>
      <dsp:txXfrm>
        <a:off x="0" y="571500"/>
        <a:ext cx="11631168" cy="571500"/>
      </dsp:txXfrm>
    </dsp:sp>
    <dsp:sp modelId="{CE3B99A3-3B16-4E2D-BFAB-506348F01AE4}">
      <dsp:nvSpPr>
        <dsp:cNvPr id="0" name=""/>
        <dsp:cNvSpPr/>
      </dsp:nvSpPr>
      <dsp:spPr>
        <a:xfrm>
          <a:off x="0" y="1143000"/>
          <a:ext cx="11631168"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EDF5580-7F0A-43C7-A3CE-954B684D25B0}">
      <dsp:nvSpPr>
        <dsp:cNvPr id="0" name=""/>
        <dsp:cNvSpPr/>
      </dsp:nvSpPr>
      <dsp:spPr>
        <a:xfrm>
          <a:off x="0" y="1143000"/>
          <a:ext cx="11631168" cy="571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a:t>Pharmacists in a retail setting;</a:t>
          </a:r>
        </a:p>
      </dsp:txBody>
      <dsp:txXfrm>
        <a:off x="0" y="1143000"/>
        <a:ext cx="11631168" cy="571500"/>
      </dsp:txXfrm>
    </dsp:sp>
    <dsp:sp modelId="{30A674B5-5753-4B3D-AC4C-396BC8DA6C3C}">
      <dsp:nvSpPr>
        <dsp:cNvPr id="0" name=""/>
        <dsp:cNvSpPr/>
      </dsp:nvSpPr>
      <dsp:spPr>
        <a:xfrm>
          <a:off x="0" y="1714500"/>
          <a:ext cx="11631168"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98BF654-B251-4E39-8D4E-D8105E52526A}">
      <dsp:nvSpPr>
        <dsp:cNvPr id="0" name=""/>
        <dsp:cNvSpPr/>
      </dsp:nvSpPr>
      <dsp:spPr>
        <a:xfrm>
          <a:off x="0" y="1714500"/>
          <a:ext cx="11631168" cy="571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dirty="0"/>
            <a:t>Non-hospital ambulatory care settings where non-employees are screened for suspected or confirmed COVID-19;</a:t>
          </a:r>
        </a:p>
      </dsp:txBody>
      <dsp:txXfrm>
        <a:off x="0" y="1714500"/>
        <a:ext cx="11631168" cy="571500"/>
      </dsp:txXfrm>
    </dsp:sp>
    <dsp:sp modelId="{8203C1A1-842A-4216-A1EF-C87CB77A9DC0}">
      <dsp:nvSpPr>
        <dsp:cNvPr id="0" name=""/>
        <dsp:cNvSpPr/>
      </dsp:nvSpPr>
      <dsp:spPr>
        <a:xfrm>
          <a:off x="0" y="2286000"/>
          <a:ext cx="11631168"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214C1F8-9F7F-40C7-AC56-C8CBB17C1474}">
      <dsp:nvSpPr>
        <dsp:cNvPr id="0" name=""/>
        <dsp:cNvSpPr/>
      </dsp:nvSpPr>
      <dsp:spPr>
        <a:xfrm>
          <a:off x="0" y="2286000"/>
          <a:ext cx="11631168" cy="571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dirty="0"/>
            <a:t>Hospital ambulatory care settings where employees are fully vaccinated and non-employees are screened prior to entry;</a:t>
          </a:r>
        </a:p>
      </dsp:txBody>
      <dsp:txXfrm>
        <a:off x="0" y="2286000"/>
        <a:ext cx="11631168" cy="571500"/>
      </dsp:txXfrm>
    </dsp:sp>
    <dsp:sp modelId="{53E6AFDD-70D7-4FEA-B203-52D996EF1CAF}">
      <dsp:nvSpPr>
        <dsp:cNvPr id="0" name=""/>
        <dsp:cNvSpPr/>
      </dsp:nvSpPr>
      <dsp:spPr>
        <a:xfrm>
          <a:off x="0" y="2857500"/>
          <a:ext cx="11631168"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C8573EA-C635-4A68-8B1D-99F54F60E15E}">
      <dsp:nvSpPr>
        <dsp:cNvPr id="0" name=""/>
        <dsp:cNvSpPr/>
      </dsp:nvSpPr>
      <dsp:spPr>
        <a:xfrm>
          <a:off x="0" y="2857500"/>
          <a:ext cx="11631168" cy="571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a:t>Home healthcare settings where employees are fully vaccinated and non-employees are screened prior to entry;</a:t>
          </a:r>
        </a:p>
      </dsp:txBody>
      <dsp:txXfrm>
        <a:off x="0" y="2857500"/>
        <a:ext cx="11631168" cy="571500"/>
      </dsp:txXfrm>
    </dsp:sp>
    <dsp:sp modelId="{5FC96B10-7606-4D62-9D1F-55A6986C5AE5}">
      <dsp:nvSpPr>
        <dsp:cNvPr id="0" name=""/>
        <dsp:cNvSpPr/>
      </dsp:nvSpPr>
      <dsp:spPr>
        <a:xfrm>
          <a:off x="0" y="3429000"/>
          <a:ext cx="11631168"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B2B8B1C-691D-411A-BEBA-8BD3441A488E}">
      <dsp:nvSpPr>
        <dsp:cNvPr id="0" name=""/>
        <dsp:cNvSpPr/>
      </dsp:nvSpPr>
      <dsp:spPr>
        <a:xfrm>
          <a:off x="0" y="3429000"/>
          <a:ext cx="11631168" cy="571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dirty="0"/>
            <a:t>Healthcare support services not performed in a healthcare setting;</a:t>
          </a:r>
        </a:p>
      </dsp:txBody>
      <dsp:txXfrm>
        <a:off x="0" y="3429000"/>
        <a:ext cx="11631168" cy="571500"/>
      </dsp:txXfrm>
    </dsp:sp>
    <dsp:sp modelId="{D764A475-C56D-46C7-8512-7624C1D314FD}">
      <dsp:nvSpPr>
        <dsp:cNvPr id="0" name=""/>
        <dsp:cNvSpPr/>
      </dsp:nvSpPr>
      <dsp:spPr>
        <a:xfrm>
          <a:off x="0" y="4000500"/>
          <a:ext cx="11631168"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A22DBD2-05E8-4381-800B-EB33C89F4CD6}">
      <dsp:nvSpPr>
        <dsp:cNvPr id="0" name=""/>
        <dsp:cNvSpPr/>
      </dsp:nvSpPr>
      <dsp:spPr>
        <a:xfrm>
          <a:off x="0" y="4000500"/>
          <a:ext cx="11631168" cy="571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a:t>Telehealth services where direct patient care does not occur.</a:t>
          </a:r>
        </a:p>
      </dsp:txBody>
      <dsp:txXfrm>
        <a:off x="0" y="4000500"/>
        <a:ext cx="11631168" cy="57150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A7C383F-6BC1-47BC-B02F-7F96EFE15CE3}">
      <dsp:nvSpPr>
        <dsp:cNvPr id="0" name=""/>
        <dsp:cNvSpPr/>
      </dsp:nvSpPr>
      <dsp:spPr>
        <a:xfrm>
          <a:off x="0" y="0"/>
          <a:ext cx="5694362"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466E93D-7A73-4F8D-8942-2BC68DCB4066}">
      <dsp:nvSpPr>
        <dsp:cNvPr id="0" name=""/>
        <dsp:cNvSpPr/>
      </dsp:nvSpPr>
      <dsp:spPr>
        <a:xfrm>
          <a:off x="0" y="0"/>
          <a:ext cx="1138872" cy="4572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a:t>Key Regulatory Agenda Items</a:t>
          </a:r>
        </a:p>
      </dsp:txBody>
      <dsp:txXfrm>
        <a:off x="0" y="0"/>
        <a:ext cx="1138872" cy="4572000"/>
      </dsp:txXfrm>
    </dsp:sp>
    <dsp:sp modelId="{3E44B4B0-A805-42E0-A149-6F5EA1E432B4}">
      <dsp:nvSpPr>
        <dsp:cNvPr id="0" name=""/>
        <dsp:cNvSpPr/>
      </dsp:nvSpPr>
      <dsp:spPr>
        <a:xfrm>
          <a:off x="1224287" y="53745"/>
          <a:ext cx="4470074" cy="10749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en-US" sz="3000" kern="1200"/>
            <a:t>Airborne Infectious Disease</a:t>
          </a:r>
        </a:p>
      </dsp:txBody>
      <dsp:txXfrm>
        <a:off x="1224287" y="53745"/>
        <a:ext cx="4470074" cy="1074911"/>
      </dsp:txXfrm>
    </dsp:sp>
    <dsp:sp modelId="{B284F416-E2BB-4A48-9187-88915BBD027A}">
      <dsp:nvSpPr>
        <dsp:cNvPr id="0" name=""/>
        <dsp:cNvSpPr/>
      </dsp:nvSpPr>
      <dsp:spPr>
        <a:xfrm>
          <a:off x="1138872" y="1128656"/>
          <a:ext cx="4555489"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566DDF6-85E5-49DF-BDBF-F09BCC5776D3}">
      <dsp:nvSpPr>
        <dsp:cNvPr id="0" name=""/>
        <dsp:cNvSpPr/>
      </dsp:nvSpPr>
      <dsp:spPr>
        <a:xfrm>
          <a:off x="1224287" y="1182402"/>
          <a:ext cx="4470074" cy="10749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en-US" sz="3000" kern="1200"/>
            <a:t>Heat Illness Prevention</a:t>
          </a:r>
        </a:p>
      </dsp:txBody>
      <dsp:txXfrm>
        <a:off x="1224287" y="1182402"/>
        <a:ext cx="4470074" cy="1074911"/>
      </dsp:txXfrm>
    </dsp:sp>
    <dsp:sp modelId="{73FDAF55-A8DF-4D53-B5D3-849E90865091}">
      <dsp:nvSpPr>
        <dsp:cNvPr id="0" name=""/>
        <dsp:cNvSpPr/>
      </dsp:nvSpPr>
      <dsp:spPr>
        <a:xfrm>
          <a:off x="1138872" y="2257313"/>
          <a:ext cx="4555489"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88CA33D-FFE3-4331-A959-E451AFA5057C}">
      <dsp:nvSpPr>
        <dsp:cNvPr id="0" name=""/>
        <dsp:cNvSpPr/>
      </dsp:nvSpPr>
      <dsp:spPr>
        <a:xfrm>
          <a:off x="1224287" y="2311058"/>
          <a:ext cx="4470074" cy="10749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en-US" sz="3000" kern="1200"/>
            <a:t>Updates to Table 1 – Silica</a:t>
          </a:r>
        </a:p>
      </dsp:txBody>
      <dsp:txXfrm>
        <a:off x="1224287" y="2311058"/>
        <a:ext cx="4470074" cy="1074911"/>
      </dsp:txXfrm>
    </dsp:sp>
    <dsp:sp modelId="{64F1A2CD-6616-4AF3-A6F8-BC9050B619AC}">
      <dsp:nvSpPr>
        <dsp:cNvPr id="0" name=""/>
        <dsp:cNvSpPr/>
      </dsp:nvSpPr>
      <dsp:spPr>
        <a:xfrm>
          <a:off x="1138872" y="3385970"/>
          <a:ext cx="4555489"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53BEB35-217C-4544-A828-F9C3509A53EC}">
      <dsp:nvSpPr>
        <dsp:cNvPr id="0" name=""/>
        <dsp:cNvSpPr/>
      </dsp:nvSpPr>
      <dsp:spPr>
        <a:xfrm>
          <a:off x="1224287" y="3439715"/>
          <a:ext cx="4470074" cy="10749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en-US" sz="3000" kern="1200"/>
            <a:t>Powered Industrial Trucks</a:t>
          </a:r>
        </a:p>
      </dsp:txBody>
      <dsp:txXfrm>
        <a:off x="1224287" y="3439715"/>
        <a:ext cx="4470074" cy="1074911"/>
      </dsp:txXfrm>
    </dsp:sp>
    <dsp:sp modelId="{CA5A7E43-2D8D-42DD-915A-D5B9E7B62392}">
      <dsp:nvSpPr>
        <dsp:cNvPr id="0" name=""/>
        <dsp:cNvSpPr/>
      </dsp:nvSpPr>
      <dsp:spPr>
        <a:xfrm>
          <a:off x="1138872" y="4514626"/>
          <a:ext cx="4555489"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6.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7.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&#65279;<?xml version="1.0" encoding="utf-8" standalone="yes"?><Relationships xmlns="http://schemas.openxmlformats.org/package/2006/relationships"><Relationship Id="rId1" Type="http://schemas.openxmlformats.org/officeDocument/2006/relationships/theme" Target="../theme/theme8.xml" /></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name="">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41F6B3EC-AF1F-2F42-B624-473496D22F90}"/>
              </a:ext>
            </a:extLst>
          </p:cNvPr>
          <p:cNvSpPr>
            <a:spLocks noGrp="1"/>
          </p:cNvSpPr>
          <p:nvPr>
            <p:ph type="hdr" sz="quarter"/>
          </p:nvPr>
        </p:nvSpPr>
        <p:spPr>
          <a:xfrm>
            <a:off x="0" y="0"/>
            <a:ext cx="2971800" cy="458788"/>
          </a:xfrm>
          <a:prstGeom prst="rect"/>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12765C62-0FAB-F341-916C-E63EF1587E0C}"/>
              </a:ext>
            </a:extLst>
          </p:cNvPr>
          <p:cNvSpPr>
            <a:spLocks noGrp="1"/>
          </p:cNvSpPr>
          <p:nvPr>
            <p:ph type="dt" sz="quarter" idx="1"/>
          </p:nvPr>
        </p:nvSpPr>
        <p:spPr>
          <a:xfrm>
            <a:off x="3884613" y="0"/>
            <a:ext cx="2971800" cy="458788"/>
          </a:xfrm>
          <a:prstGeom prst="rect"/>
        </p:spPr>
        <p:txBody>
          <a:bodyPr vert="horz" lIns="91440" tIns="45720" rIns="91440" bIns="45720" rtlCol="0"/>
          <a:lstStyle>
            <a:lvl1pPr algn="r">
              <a:defRPr sz="1200"/>
            </a:lvl1pPr>
          </a:lstStyle>
          <a:p>
            <a:fld id="{432140A1-98F2-014D-A607-D496AB6B6183}" type="datetimeFigureOut">
              <a:rPr lang="en-US" smtClean="0"/>
              <a:t>9/5/2021</a:t>
            </a:fld>
            <a:endParaRPr lang="en-US"/>
          </a:p>
        </p:txBody>
      </p:sp>
      <p:sp>
        <p:nvSpPr>
          <p:cNvPr id="4" name="Footer Placeholder 3">
            <a:extLst>
              <a:ext uri="{FF2B5EF4-FFF2-40B4-BE49-F238E27FC236}">
                <a16:creationId xmlns:a16="http://schemas.microsoft.com/office/drawing/2014/main" id="{C63CF32E-1FB1-914C-AB3A-64916CE0B706}"/>
              </a:ext>
            </a:extLst>
          </p:cNvPr>
          <p:cNvSpPr>
            <a:spLocks noGrp="1"/>
          </p:cNvSpPr>
          <p:nvPr>
            <p:ph type="ftr" sz="quarter" idx="2"/>
          </p:nvPr>
        </p:nvSpPr>
        <p:spPr>
          <a:xfrm>
            <a:off x="0" y="8685213"/>
            <a:ext cx="2971800" cy="458787"/>
          </a:xfrm>
          <a:prstGeom prst="rect"/>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67516FC4-7169-7D44-B8D9-7EF530B7491D}"/>
              </a:ext>
            </a:extLst>
          </p:cNvPr>
          <p:cNvSpPr>
            <a:spLocks noGrp="1"/>
          </p:cNvSpPr>
          <p:nvPr>
            <p:ph type="sldNum" sz="quarter" idx="3"/>
          </p:nvPr>
        </p:nvSpPr>
        <p:spPr>
          <a:xfrm>
            <a:off x="3884613" y="8685213"/>
            <a:ext cx="2971800" cy="458787"/>
          </a:xfrm>
          <a:prstGeom prst="rect"/>
        </p:spPr>
        <p:txBody>
          <a:bodyPr vert="horz" lIns="91440" tIns="45720" rIns="91440" bIns="45720" rtlCol="0" anchor="b"/>
          <a:lstStyle>
            <a:lvl1pPr algn="r">
              <a:defRPr sz="1200"/>
            </a:lvl1pPr>
          </a:lstStyle>
          <a:p>
            <a:fld id="{65E86844-1D55-604B-95BD-614120F82607}" type="slidenum">
              <a:rPr lang="en-US" smtClean="0"/>
              <a:t>‹#›</a:t>
            </a:fld>
            <a:endParaRPr lang="en-US"/>
          </a:p>
        </p:txBody>
      </p:sp>
    </p:spTree>
    <p:extLst>
      <p:ext uri="{BB962C8B-B14F-4D97-AF65-F5344CB8AC3E}">
        <p14:creationId xmlns:p14="http://schemas.microsoft.com/office/powerpoint/2010/main" val="1867244609"/>
      </p:ext>
    </p:extLst>
  </p:cSld>
  <p:clrMap bg1="lt1" tx1="dk1" bg2="lt2" tx2="dk2" accent1="accent1" accent2="accent2" accent3="accent3" accent4="accent4" accent5="accent5" accent6="accent6" hlink="hlink" folHlink="folHlink"/>
</p:handoutMaster>
</file>

<file path=ppt/notesMasters/_rels/notesMaster1.xml.rels>&#65279;<?xml version="1.0" encoding="utf-8" standalone="yes"?><Relationships xmlns="http://schemas.openxmlformats.org/package/2006/relationships"><Relationship Id="rId1" Type="http://schemas.openxmlformats.org/officeDocument/2006/relationships/theme" Target="../theme/theme3.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name="">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p:spPr>
        <p:txBody>
          <a:bodyPr vert="horz" lIns="91440" tIns="45720" rIns="91440" bIns="45720" rtlCol="0"/>
          <a:lstStyle>
            <a:lvl1pPr algn="r">
              <a:defRPr sz="1200"/>
            </a:lvl1pPr>
          </a:lstStyle>
          <a:p>
            <a:fld id="{8AE5CEFB-6EF2-6D47-BF56-B4AADBDE9456}" type="datetimeFigureOut">
              <a:rPr lang="en-US" smtClean="0"/>
              <a:t>9/5/2021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p:spPr>
        <p:txBody>
          <a:bodyPr vert="horz" lIns="91440" tIns="45720" rIns="91440" bIns="45720" rtlCol="0"/>
          <a:lstStyle/>
          <a:p>
            <a:pPr lvl="0"/>
            <a:r>
              <a:rPr lang="en-US" dirty="1"/>
              <a:t>Edit Master text styles</a:t>
            </a:r>
          </a:p>
          <a:p>
            <a:pPr lvl="1"/>
            <a:r>
              <a:rPr lang="en-US" dirty="1"/>
              <a:t>Second level</a:t>
            </a:r>
          </a:p>
          <a:p>
            <a:pPr lvl="2"/>
            <a:r>
              <a:rPr lang="en-US" dirty="1"/>
              <a:t>Third level</a:t>
            </a:r>
          </a:p>
          <a:p>
            <a:pPr lvl="3"/>
            <a:r>
              <a:rPr lang="en-US" dirty="1"/>
              <a:t>Fourth level</a:t>
            </a:r>
          </a:p>
          <a:p>
            <a:pPr lvl="4"/>
            <a:r>
              <a:rPr lang="en-US" dirty="1"/>
              <a:t>Fifth level</a:t>
            </a:r>
          </a:p>
        </p:txBody>
      </p:sp>
      <p:sp>
        <p:nvSpPr>
          <p:cNvPr id="6" name="Footer Placeholder 5"/>
          <p:cNvSpPr>
            <a:spLocks noGrp="1"/>
          </p:cNvSpPr>
          <p:nvPr>
            <p:ph type="ftr" sz="quarter" idx="4"/>
          </p:nvPr>
        </p:nvSpPr>
        <p:spPr>
          <a:xfrm>
            <a:off x="0" y="8685213"/>
            <a:ext cx="2971800" cy="458787"/>
          </a:xfrm>
          <a:prstGeom prst="rect"/>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p:spPr>
        <p:txBody>
          <a:bodyPr vert="horz" lIns="91440" tIns="45720" rIns="91440" bIns="45720" rtlCol="0" anchor="b"/>
          <a:lstStyle>
            <a:lvl1pPr algn="r">
              <a:defRPr sz="1200"/>
            </a:lvl1pPr>
          </a:lstStyle>
          <a:p>
            <a:fld id="{A42B867A-D087-4E46-9ACD-6EF17C130AEC}" type="slidenum">
              <a:rPr lang="en-US" smtClean="0"/>
              <a:t>‹#›</a:t>
            </a:fld>
            <a:endParaRPr lang="en-US"/>
          </a:p>
        </p:txBody>
      </p:sp>
    </p:spTree>
    <p:extLst>
      <p:ext uri="{BB962C8B-B14F-4D97-AF65-F5344CB8AC3E}">
        <p14:creationId xmlns:p14="http://schemas.microsoft.com/office/powerpoint/2010/main" val="14797933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notesMaster" Target="../notesMasters/notesMaster1.xml" /><Relationship Id="rId2" Type="http://schemas.openxmlformats.org/officeDocument/2006/relationships/slide" Target="../slides/slide17.xml" /></Relationships>
</file>

<file path=ppt/notesSlides/notesSlide1.xml><?xml version="1.0" encoding="utf-8"?>
<p:notes xmlns:a="http://schemas.openxmlformats.org/drawingml/2006/main" xmlns:r="http://schemas.openxmlformats.org/officeDocument/2006/relationships" xmlns:p="http://schemas.openxmlformats.org/presentationml/2006/main">
  <p:cSld name="">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p:txBody>
      </p:sp>
      <p:sp>
        <p:nvSpPr>
          <p:cNvPr id="4" name="Slide Number Placeholder 3"/>
          <p:cNvSpPr>
            <a:spLocks noGrp="1"/>
          </p:cNvSpPr>
          <p:nvPr>
            <p:ph type="sldNum" sz="quarter" idx="5"/>
          </p:nvPr>
        </p:nvSpPr>
        <p:spPr/>
        <p:txBody>
          <a:bodyPr/>
          <a:lstStyle/>
          <a:p>
            <a:pPr marL="0" marR="0" lvl="0" indent="0" algn="r" defTabSz="408178" fontAlgn="auto" rtl="0" eaLnBrk="1" latinLnBrk="0" hangingPunct="1">
              <a:lnSpc>
                <a:spcPct val="100000"/>
              </a:lnSpc>
              <a:spcBef>
                <a:spcPct val="0"/>
              </a:spcBef>
              <a:spcAft>
                <a:spcPct val="0"/>
              </a:spcAft>
              <a:buClrTx/>
              <a:buSzTx/>
              <a:buFontTx/>
              <a:buNone/>
              <a:defRPr/>
            </a:pPr>
            <a:fld id="{A42B867A-D087-4E46-9ACD-6EF17C130AE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42729821"/>
      </p:ext>
    </p:extLst>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 Id="rId2" Type="http://schemas.openxmlformats.org/officeDocument/2006/relationships/image" Target="../media/image1.jpeg" /><Relationship Id="rId3" Type="http://schemas.openxmlformats.org/officeDocument/2006/relationships/image" Target="../media/image2.png" /><Relationship Id="rId4" Type="http://schemas.openxmlformats.org/officeDocument/2006/relationships/image" Target="../media/image3.png" /><Relationship Id="rId5" Type="http://schemas.openxmlformats.org/officeDocument/2006/relationships/image" Target="../media/image4.png" /><Relationship Id="rId6" Type="http://schemas.openxmlformats.org/officeDocument/2006/relationships/image" Target="../media/image5.png"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 Id="rId2" Type="http://schemas.openxmlformats.org/officeDocument/2006/relationships/image" Target="../media/image10.jpeg" /><Relationship Id="rId3" Type="http://schemas.openxmlformats.org/officeDocument/2006/relationships/image" Target="../media/image2.png" /><Relationship Id="rId4" Type="http://schemas.openxmlformats.org/officeDocument/2006/relationships/image" Target="../media/image3.png" /><Relationship Id="rId5" Type="http://schemas.openxmlformats.org/officeDocument/2006/relationships/image" Target="../media/image4.png" /><Relationship Id="rId6" Type="http://schemas.openxmlformats.org/officeDocument/2006/relationships/image" Target="../media/image11.jpeg"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 Id="rId2" Type="http://schemas.openxmlformats.org/officeDocument/2006/relationships/image" Target="../media/image2.png" /><Relationship Id="rId3" Type="http://schemas.openxmlformats.org/officeDocument/2006/relationships/image" Target="../media/image14.jpeg" /><Relationship Id="rId4" Type="http://schemas.openxmlformats.org/officeDocument/2006/relationships/image" Target="../media/image10.jpeg" /><Relationship Id="rId5" Type="http://schemas.openxmlformats.org/officeDocument/2006/relationships/image" Target="../media/image15.jpeg" /><Relationship Id="rId6" Type="http://schemas.openxmlformats.org/officeDocument/2006/relationships/image" Target="../media/image16.png" /><Relationship Id="rId7" Type="http://schemas.openxmlformats.org/officeDocument/2006/relationships/image" Target="../media/image3.png"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 Id="rId2" Type="http://schemas.openxmlformats.org/officeDocument/2006/relationships/image" Target="../media/image22.jpeg" /><Relationship Id="rId3" Type="http://schemas.openxmlformats.org/officeDocument/2006/relationships/image" Target="../media/image23.jpeg" /><Relationship Id="rId4" Type="http://schemas.openxmlformats.org/officeDocument/2006/relationships/image" Target="../media/image24.png" /><Relationship Id="rId5" Type="http://schemas.openxmlformats.org/officeDocument/2006/relationships/image" Target="../media/image25.png" /><Relationship Id="rId6" Type="http://schemas.openxmlformats.org/officeDocument/2006/relationships/image" Target="../media/image26.jpeg" /><Relationship Id="rId7" Type="http://schemas.openxmlformats.org/officeDocument/2006/relationships/image" Target="../media/image2.png"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 Id="rId2" Type="http://schemas.openxmlformats.org/officeDocument/2006/relationships/image" Target="../media/image30.jpeg" /><Relationship Id="rId3" Type="http://schemas.openxmlformats.org/officeDocument/2006/relationships/image" Target="../media/image16.png" /><Relationship Id="rId4" Type="http://schemas.openxmlformats.org/officeDocument/2006/relationships/image" Target="../media/image31.png" /><Relationship Id="rId5" Type="http://schemas.openxmlformats.org/officeDocument/2006/relationships/image" Target="../media/image32.jpeg" /><Relationship Id="rId6" Type="http://schemas.openxmlformats.org/officeDocument/2006/relationships/image" Target="../media/image33.jpeg" /><Relationship Id="rId7" Type="http://schemas.openxmlformats.org/officeDocument/2006/relationships/image" Target="../media/image34.jpeg" /><Relationship Id="rId8" Type="http://schemas.openxmlformats.org/officeDocument/2006/relationships/image" Target="../media/image2.png"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 Id="rId2" Type="http://schemas.openxmlformats.org/officeDocument/2006/relationships/image" Target="../media/image35.jpeg" /><Relationship Id="rId3" Type="http://schemas.openxmlformats.org/officeDocument/2006/relationships/image" Target="../media/image36.jpeg" /><Relationship Id="rId4" Type="http://schemas.openxmlformats.org/officeDocument/2006/relationships/image" Target="../media/image4.png" /><Relationship Id="rId5" Type="http://schemas.openxmlformats.org/officeDocument/2006/relationships/image" Target="../media/image37.jpeg" /><Relationship Id="rId6" Type="http://schemas.openxmlformats.org/officeDocument/2006/relationships/image" Target="../media/image3.png" /><Relationship Id="rId7" Type="http://schemas.openxmlformats.org/officeDocument/2006/relationships/image" Target="../media/image2.png"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2.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3.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4.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5.xml.rels>&#65279;<?xml version="1.0" encoding="utf-8" standalone="yes"?><Relationships xmlns="http://schemas.openxmlformats.org/package/2006/relationships"><Relationship Id="rId1" Type="http://schemas.openxmlformats.org/officeDocument/2006/relationships/slideMaster" Target="../slideMasters/slideMaster3.xml" /><Relationship Id="rId2" Type="http://schemas.openxmlformats.org/officeDocument/2006/relationships/image" Target="../media/image6.png" /><Relationship Id="rId3" Type="http://schemas.openxmlformats.org/officeDocument/2006/relationships/image" Target="../media/image7.png" /></Relationships>
</file>

<file path=ppt/slideLayouts/_rels/slideLayout16.xml.rels>&#65279;<?xml version="1.0" encoding="utf-8" standalone="yes"?><Relationships xmlns="http://schemas.openxmlformats.org/package/2006/relationships"><Relationship Id="rId1" Type="http://schemas.openxmlformats.org/officeDocument/2006/relationships/slideMaster" Target="../slideMasters/slideMaster3.xml" /><Relationship Id="rId2" Type="http://schemas.openxmlformats.org/officeDocument/2006/relationships/image" Target="../media/image8.png" /><Relationship Id="rId3" Type="http://schemas.openxmlformats.org/officeDocument/2006/relationships/image" Target="../media/image7.png" /></Relationships>
</file>

<file path=ppt/slideLayouts/_rels/slideLayout17.xml.rels>&#65279;<?xml version="1.0" encoding="utf-8" standalone="yes"?><Relationships xmlns="http://schemas.openxmlformats.org/package/2006/relationships"><Relationship Id="rId1" Type="http://schemas.openxmlformats.org/officeDocument/2006/relationships/slideMaster" Target="../slideMasters/slideMaster3.xml" /><Relationship Id="rId2" Type="http://schemas.openxmlformats.org/officeDocument/2006/relationships/image" Target="../media/image9.png" /></Relationships>
</file>

<file path=ppt/slideLayouts/_rels/slideLayout18.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19.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20.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21.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22.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23.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24.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25.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26.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27.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28.xml.rels>&#65279;<?xml version="1.0" encoding="utf-8" standalone="yes"?><Relationships xmlns="http://schemas.openxmlformats.org/package/2006/relationships"><Relationship Id="rId1" Type="http://schemas.openxmlformats.org/officeDocument/2006/relationships/slideMaster" Target="../slideMasters/slideMaster5.xml" /><Relationship Id="rId2" Type="http://schemas.openxmlformats.org/officeDocument/2006/relationships/image" Target="../media/image12.png" /><Relationship Id="rId3" Type="http://schemas.openxmlformats.org/officeDocument/2006/relationships/image" Target="../media/image13.png" /></Relationships>
</file>

<file path=ppt/slideLayouts/_rels/slideLayout29.xml.rels>&#65279;<?xml version="1.0" encoding="utf-8" standalone="yes"?><Relationships xmlns="http://schemas.openxmlformats.org/package/2006/relationships"><Relationship Id="rId1" Type="http://schemas.openxmlformats.org/officeDocument/2006/relationships/slideMaster" Target="../slideMasters/slideMaster5.xml" /><Relationship Id="rId2" Type="http://schemas.openxmlformats.org/officeDocument/2006/relationships/image" Target="../media/image12.png" /><Relationship Id="rId3" Type="http://schemas.openxmlformats.org/officeDocument/2006/relationships/image" Target="../media/image13.png" /></Relationships>
</file>

<file path=ppt/slideLayouts/_rels/slideLayout30.xml.rels>&#65279;<?xml version="1.0" encoding="utf-8" standalone="yes"?><Relationships xmlns="http://schemas.openxmlformats.org/package/2006/relationships"><Relationship Id="rId1" Type="http://schemas.openxmlformats.org/officeDocument/2006/relationships/slideMaster" Target="../slideMasters/slideMaster5.xml" /><Relationship Id="rId2" Type="http://schemas.openxmlformats.org/officeDocument/2006/relationships/image" Target="../media/image12.png" /><Relationship Id="rId3" Type="http://schemas.openxmlformats.org/officeDocument/2006/relationships/image" Target="../media/image13.png" /></Relationships>
</file>

<file path=ppt/slideLayouts/_rels/slideLayout31.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32.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33.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34.xml.rels>&#65279;<?xml version="1.0" encoding="utf-8" standalone="yes"?><Relationships xmlns="http://schemas.openxmlformats.org/package/2006/relationships"><Relationship Id="rId1" Type="http://schemas.openxmlformats.org/officeDocument/2006/relationships/slideMaster" Target="../slideMasters/slideMaster5.xml" /><Relationship Id="rId2" Type="http://schemas.openxmlformats.org/officeDocument/2006/relationships/image" Target="../media/image17.png" /></Relationships>
</file>

<file path=ppt/slideLayouts/_rels/slideLayout35.xml.rels>&#65279;<?xml version="1.0" encoding="utf-8" standalone="yes"?><Relationships xmlns="http://schemas.openxmlformats.org/package/2006/relationships"><Relationship Id="rId1" Type="http://schemas.openxmlformats.org/officeDocument/2006/relationships/slideMaster" Target="../slideMasters/slideMaster5.xml" /><Relationship Id="rId2" Type="http://schemas.openxmlformats.org/officeDocument/2006/relationships/image" Target="../media/image17.png" /></Relationships>
</file>

<file path=ppt/slideLayouts/_rels/slideLayout36.xml.rels>&#65279;<?xml version="1.0" encoding="utf-8" standalone="yes"?><Relationships xmlns="http://schemas.openxmlformats.org/package/2006/relationships"><Relationship Id="rId1" Type="http://schemas.openxmlformats.org/officeDocument/2006/relationships/slideMaster" Target="../slideMasters/slideMaster5.xml" /><Relationship Id="rId2" Type="http://schemas.openxmlformats.org/officeDocument/2006/relationships/image" Target="../media/image17.png" /></Relationships>
</file>

<file path=ppt/slideLayouts/_rels/slideLayout37.xml.rels>&#65279;<?xml version="1.0" encoding="utf-8" standalone="yes"?><Relationships xmlns="http://schemas.openxmlformats.org/package/2006/relationships"><Relationship Id="rId1" Type="http://schemas.openxmlformats.org/officeDocument/2006/relationships/slideMaster" Target="../slideMasters/slideMaster6.xml" /><Relationship Id="rId2" Type="http://schemas.openxmlformats.org/officeDocument/2006/relationships/image" Target="../media/image9.png" /></Relationships>
</file>

<file path=ppt/slideLayouts/_rels/slideLayout38.xml.rels>&#65279;<?xml version="1.0" encoding="utf-8" standalone="yes"?><Relationships xmlns="http://schemas.openxmlformats.org/package/2006/relationships"><Relationship Id="rId1" Type="http://schemas.openxmlformats.org/officeDocument/2006/relationships/slideMaster" Target="../slideMasters/slideMaster6.xml" /><Relationship Id="rId2" Type="http://schemas.openxmlformats.org/officeDocument/2006/relationships/image" Target="../media/image9.png" /></Relationships>
</file>

<file path=ppt/slideLayouts/_rels/slideLayout39.xml.rels>&#65279;<?xml version="1.0" encoding="utf-8" standalone="yes"?><Relationships xmlns="http://schemas.openxmlformats.org/package/2006/relationships"><Relationship Id="rId1" Type="http://schemas.openxmlformats.org/officeDocument/2006/relationships/slideMaster" Target="../slideMasters/slideMaster7.xml" /><Relationship Id="rId2" Type="http://schemas.openxmlformats.org/officeDocument/2006/relationships/image" Target="../media/image18.png" /><Relationship Id="rId3" Type="http://schemas.openxmlformats.org/officeDocument/2006/relationships/image" Target="../media/image19.png" /><Relationship Id="rId4" Type="http://schemas.openxmlformats.org/officeDocument/2006/relationships/image" Target="../media/image20.png" /><Relationship Id="rId5" Type="http://schemas.openxmlformats.org/officeDocument/2006/relationships/image" Target="../media/image21.png" /></Relationships>
</file>

<file path=ppt/slideLayouts/_rels/slideLayout40.xml.rels>&#65279;<?xml version="1.0" encoding="utf-8" standalone="yes"?><Relationships xmlns="http://schemas.openxmlformats.org/package/2006/relationships"><Relationship Id="rId1" Type="http://schemas.openxmlformats.org/officeDocument/2006/relationships/slideMaster" Target="../slideMasters/slideMaster7.xml" /><Relationship Id="rId2" Type="http://schemas.openxmlformats.org/officeDocument/2006/relationships/image" Target="../media/image27.png" /><Relationship Id="rId3" Type="http://schemas.openxmlformats.org/officeDocument/2006/relationships/image" Target="../media/image20.png" /><Relationship Id="rId4" Type="http://schemas.openxmlformats.org/officeDocument/2006/relationships/image" Target="../media/image18.png" /><Relationship Id="rId5" Type="http://schemas.openxmlformats.org/officeDocument/2006/relationships/image" Target="../media/image21.png" /></Relationships>
</file>

<file path=ppt/slideLayouts/_rels/slideLayout41.xml.rels>&#65279;<?xml version="1.0" encoding="utf-8" standalone="yes"?><Relationships xmlns="http://schemas.openxmlformats.org/package/2006/relationships"><Relationship Id="rId1" Type="http://schemas.openxmlformats.org/officeDocument/2006/relationships/slideMaster" Target="../slideMasters/slideMaster7.xml" /><Relationship Id="rId2" Type="http://schemas.openxmlformats.org/officeDocument/2006/relationships/image" Target="../media/image28.png" /><Relationship Id="rId3" Type="http://schemas.openxmlformats.org/officeDocument/2006/relationships/image" Target="../media/image18.png" /><Relationship Id="rId4" Type="http://schemas.openxmlformats.org/officeDocument/2006/relationships/image" Target="../media/image20.png" /><Relationship Id="rId5" Type="http://schemas.openxmlformats.org/officeDocument/2006/relationships/image" Target="../media/image21.png" /></Relationships>
</file>

<file path=ppt/slideLayouts/_rels/slideLayout42.xml.rels>&#65279;<?xml version="1.0" encoding="utf-8" standalone="yes"?><Relationships xmlns="http://schemas.openxmlformats.org/package/2006/relationships"><Relationship Id="rId1" Type="http://schemas.openxmlformats.org/officeDocument/2006/relationships/slideMaster" Target="../slideMasters/slideMaster7.xml" /><Relationship Id="rId2" Type="http://schemas.openxmlformats.org/officeDocument/2006/relationships/image" Target="../media/image29.png" /><Relationship Id="rId3" Type="http://schemas.openxmlformats.org/officeDocument/2006/relationships/image" Target="../media/image20.png" /><Relationship Id="rId4" Type="http://schemas.openxmlformats.org/officeDocument/2006/relationships/image" Target="../media/image18.png" /><Relationship Id="rId5" Type="http://schemas.openxmlformats.org/officeDocument/2006/relationships/image" Target="../media/image21.png"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Title 5">
    <p:spTree>
      <p:nvGrpSpPr>
        <p:cNvPr id="1" name=""/>
        <p:cNvGrpSpPr/>
        <p:nvPr/>
      </p:nvGrpSpPr>
      <p:grpSpPr>
        <a:xfrm>
          <a:off x="0" y="0"/>
          <a:ext cx="0" cy="0"/>
          <a:chOff x="0" y="0"/>
          <a:chExt cx="0" cy="0"/>
        </a:xfrm>
      </p:grpSpPr>
      <p:sp>
        <p:nvSpPr>
          <p:cNvPr id="35" name="Rectangle 34">
            <a:extLst>
              <a:ext uri="{FF2B5EF4-FFF2-40B4-BE49-F238E27FC236}">
                <a16:creationId xmlns:a16="http://schemas.microsoft.com/office/drawing/2014/main" id="{B939501D-7969-8047-9DDD-0ADC474535AF}"/>
              </a:ext>
            </a:extLst>
          </p:cNvPr>
          <p:cNvSpPr/>
          <p:nvPr userDrawn="1"/>
        </p:nvSpPr>
        <p:spPr>
          <a:xfrm>
            <a:off x="-2" y="6315465"/>
            <a:ext cx="12192002" cy="554366"/>
          </a:xfrm>
          <a:prstGeom prst="rect"/>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C8E55D5-9F4E-D04C-BCDD-580D89FA775B}"/>
              </a:ext>
            </a:extLst>
          </p:cNvPr>
          <p:cNvPicPr>
            <a:picLocks noChangeAspect="1"/>
          </p:cNvPicPr>
          <p:nvPr userDrawn="1"/>
        </p:nvPicPr>
        <p:blipFill>
          <a:blip r:embed="rId2"/>
          <a:srcRect/>
          <a:stretch>
            <a:fillRect/>
          </a:stretch>
        </p:blipFill>
        <p:spPr>
          <a:xfrm>
            <a:off x="1749980" y="3431523"/>
            <a:ext cx="3515348" cy="3450141"/>
          </a:xfrm>
          <a:prstGeom prst="rect"/>
        </p:spPr>
      </p:pic>
      <p:sp>
        <p:nvSpPr>
          <p:cNvPr id="34" name="Rectangle 33">
            <a:extLst>
              <a:ext uri="{FF2B5EF4-FFF2-40B4-BE49-F238E27FC236}">
                <a16:creationId xmlns:a16="http://schemas.microsoft.com/office/drawing/2014/main" id="{D995F8FF-799E-FC4B-84DB-FA3F5D0BD391}"/>
              </a:ext>
            </a:extLst>
          </p:cNvPr>
          <p:cNvSpPr/>
          <p:nvPr userDrawn="1"/>
        </p:nvSpPr>
        <p:spPr>
          <a:xfrm rot="10800000">
            <a:off x="-598" y="3432330"/>
            <a:ext cx="1753381" cy="1723586"/>
          </a:xfrm>
          <a:prstGeom prst="rect"/>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45914B46-9CF9-7C4C-9495-23D16E901394}"/>
              </a:ext>
            </a:extLst>
          </p:cNvPr>
          <p:cNvSpPr/>
          <p:nvPr userDrawn="1"/>
        </p:nvSpPr>
        <p:spPr>
          <a:xfrm rot="10800000">
            <a:off x="3512395" y="1736552"/>
            <a:ext cx="1745952" cy="1695778"/>
          </a:xfrm>
          <a:prstGeom prst="rect"/>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Content Placeholder 3">
            <a:extLst>
              <a:ext uri="{FF2B5EF4-FFF2-40B4-BE49-F238E27FC236}">
                <a16:creationId xmlns:a16="http://schemas.microsoft.com/office/drawing/2014/main" id="{23C88826-E312-6345-B719-E916511DFFCF}"/>
              </a:ext>
            </a:extLst>
          </p:cNvPr>
          <p:cNvSpPr>
            <a:spLocks noGrp="1"/>
          </p:cNvSpPr>
          <p:nvPr>
            <p:ph sz="quarter" idx="10" hasCustomPrompt="1"/>
          </p:nvPr>
        </p:nvSpPr>
        <p:spPr>
          <a:xfrm>
            <a:off x="5633763" y="182483"/>
            <a:ext cx="6285808" cy="3240269"/>
          </a:xfrm>
          <a:prstGeom prst="rect"/>
        </p:spPr>
        <p:txBody>
          <a:bodyPr anchor="b">
            <a:normAutofit/>
          </a:bodyPr>
          <a:lstStyle>
            <a:lvl1pPr marL="0" indent="0" algn="l">
              <a:buNone/>
              <a:defRPr sz="4000" b="1">
                <a:solidFill>
                  <a:schemeClr val="accent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1"/>
              <a:t>Presentation Title</a:t>
            </a:r>
          </a:p>
        </p:txBody>
      </p:sp>
      <p:sp>
        <p:nvSpPr>
          <p:cNvPr id="16" name="Content Placeholder 3">
            <a:extLst>
              <a:ext uri="{FF2B5EF4-FFF2-40B4-BE49-F238E27FC236}">
                <a16:creationId xmlns:a16="http://schemas.microsoft.com/office/drawing/2014/main" id="{D5870085-CDB9-2649-BE9B-3A7AEE111175}"/>
              </a:ext>
            </a:extLst>
          </p:cNvPr>
          <p:cNvSpPr>
            <a:spLocks noGrp="1"/>
          </p:cNvSpPr>
          <p:nvPr>
            <p:ph sz="quarter" idx="11" hasCustomPrompt="1"/>
          </p:nvPr>
        </p:nvSpPr>
        <p:spPr>
          <a:xfrm>
            <a:off x="5626792" y="3440832"/>
            <a:ext cx="6285808" cy="1538065"/>
          </a:xfrm>
          <a:prstGeom prst="rect"/>
        </p:spPr>
        <p:txBody>
          <a:bodyPr anchor="t">
            <a:normAutofit/>
          </a:bodyPr>
          <a:lstStyle>
            <a:lvl1pPr marL="0" indent="0" algn="l">
              <a:buNone/>
              <a:defRPr sz="2800">
                <a:solidFill>
                  <a:schemeClr val="accent3"/>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1"/>
              <a:t>Presentation Title</a:t>
            </a:r>
          </a:p>
        </p:txBody>
      </p:sp>
      <p:sp>
        <p:nvSpPr>
          <p:cNvPr id="18" name="Rectangle 17"/>
          <p:cNvSpPr/>
          <p:nvPr userDrawn="1"/>
        </p:nvSpPr>
        <p:spPr>
          <a:xfrm>
            <a:off x="0" y="11831"/>
            <a:ext cx="12192000" cy="6858002"/>
          </a:xfrm>
          <a:prstGeom prst="rect"/>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Picture 21">
            <a:extLst>
              <a:ext uri="{FF2B5EF4-FFF2-40B4-BE49-F238E27FC236}">
                <a16:creationId xmlns:a16="http://schemas.microsoft.com/office/drawing/2014/main" id="{5700B217-69EF-E24B-9949-A52C5D935E8C}"/>
              </a:ext>
            </a:extLst>
          </p:cNvPr>
          <p:cNvPicPr>
            <a:picLocks noChangeAspect="1"/>
          </p:cNvPicPr>
          <p:nvPr userDrawn="1"/>
        </p:nvPicPr>
        <p:blipFill>
          <a:blip r:embed="rId3"/>
          <a:srcRect/>
          <a:stretch>
            <a:fillRect/>
          </a:stretch>
        </p:blipFill>
        <p:spPr>
          <a:xfrm>
            <a:off x="5756786" y="6125564"/>
            <a:ext cx="1431618" cy="434825"/>
          </a:xfrm>
          <a:prstGeom prst="rect"/>
        </p:spPr>
      </p:pic>
      <p:sp>
        <p:nvSpPr>
          <p:cNvPr id="17" name="Rectangle 16">
            <a:extLst>
              <a:ext uri="{FF2B5EF4-FFF2-40B4-BE49-F238E27FC236}">
                <a16:creationId xmlns:a16="http://schemas.microsoft.com/office/drawing/2014/main" id="{CE97094C-8247-B74A-880A-300A70646275}"/>
              </a:ext>
            </a:extLst>
          </p:cNvPr>
          <p:cNvSpPr/>
          <p:nvPr userDrawn="1"/>
        </p:nvSpPr>
        <p:spPr>
          <a:xfrm rot="10800000">
            <a:off x="0" y="5151786"/>
            <a:ext cx="1752782" cy="1729878"/>
          </a:xfrm>
          <a:prstGeom prst="rect"/>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E039F927-BC35-3A41-9F7B-7400628C992F}"/>
              </a:ext>
            </a:extLst>
          </p:cNvPr>
          <p:cNvPicPr>
            <a:picLocks noChangeAspect="1"/>
          </p:cNvPicPr>
          <p:nvPr userDrawn="1"/>
        </p:nvPicPr>
        <p:blipFill>
          <a:blip r:embed="rId4"/>
          <a:srcRect/>
          <a:stretch>
            <a:fillRect/>
          </a:stretch>
        </p:blipFill>
        <p:spPr>
          <a:xfrm>
            <a:off x="0" y="5284265"/>
            <a:ext cx="1536025" cy="1391827"/>
          </a:xfrm>
          <a:prstGeom prst="rect"/>
        </p:spPr>
      </p:pic>
      <p:sp>
        <p:nvSpPr>
          <p:cNvPr id="29" name="Rectangle 28">
            <a:extLst>
              <a:ext uri="{FF2B5EF4-FFF2-40B4-BE49-F238E27FC236}">
                <a16:creationId xmlns:a16="http://schemas.microsoft.com/office/drawing/2014/main" id="{7050A405-6340-7946-B2C4-97F25CD4F9E1}"/>
              </a:ext>
            </a:extLst>
          </p:cNvPr>
          <p:cNvSpPr/>
          <p:nvPr userDrawn="1"/>
        </p:nvSpPr>
        <p:spPr>
          <a:xfrm rot="10800000">
            <a:off x="0" y="-12304"/>
            <a:ext cx="3512396" cy="3453136"/>
          </a:xfrm>
          <a:prstGeom prst="rect"/>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4">
            <a:extLst>
              <a:ext uri="{FF2B5EF4-FFF2-40B4-BE49-F238E27FC236}">
                <a16:creationId xmlns:a16="http://schemas.microsoft.com/office/drawing/2014/main" id="{23B9593E-2916-B942-AF22-D9DE803A150C}"/>
              </a:ext>
            </a:extLst>
          </p:cNvPr>
          <p:cNvPicPr>
            <a:picLocks noChangeAspect="1"/>
          </p:cNvPicPr>
          <p:nvPr userDrawn="1"/>
        </p:nvPicPr>
        <p:blipFill>
          <a:blip r:embed="rId5"/>
          <a:srcRect/>
          <a:stretch>
            <a:fillRect/>
          </a:stretch>
        </p:blipFill>
        <p:spPr>
          <a:xfrm>
            <a:off x="730907" y="291771"/>
            <a:ext cx="2056815" cy="2852117"/>
          </a:xfrm>
          <a:prstGeom prst="rect"/>
        </p:spPr>
      </p:pic>
      <p:sp>
        <p:nvSpPr>
          <p:cNvPr id="21" name="Rectangle 20">
            <a:extLst>
              <a:ext uri="{FF2B5EF4-FFF2-40B4-BE49-F238E27FC236}">
                <a16:creationId xmlns:a16="http://schemas.microsoft.com/office/drawing/2014/main" id="{AEB85129-F2F8-3043-84AD-68686B3FD116}"/>
              </a:ext>
            </a:extLst>
          </p:cNvPr>
          <p:cNvSpPr/>
          <p:nvPr userDrawn="1"/>
        </p:nvSpPr>
        <p:spPr>
          <a:xfrm rot="10800000">
            <a:off x="3512395" y="-12306"/>
            <a:ext cx="1745952" cy="1748856"/>
          </a:xfrm>
          <a:prstGeom prst="rect"/>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BC71796B-7020-1242-8695-9A768796C589}"/>
              </a:ext>
            </a:extLst>
          </p:cNvPr>
          <p:cNvPicPr>
            <a:picLocks noChangeAspect="1"/>
          </p:cNvPicPr>
          <p:nvPr userDrawn="1"/>
        </p:nvPicPr>
        <p:blipFill>
          <a:blip r:embed="rId6"/>
          <a:srcRect l="14831" t="9563" r="20586" b="14738"/>
          <a:stretch>
            <a:fillRect/>
          </a:stretch>
        </p:blipFill>
        <p:spPr>
          <a:xfrm>
            <a:off x="3748527" y="133958"/>
            <a:ext cx="1232463" cy="1444584"/>
          </a:xfrm>
          <a:prstGeom prst="rect"/>
        </p:spPr>
      </p:pic>
    </p:spTree>
    <p:extLst>
      <p:ext uri="{BB962C8B-B14F-4D97-AF65-F5344CB8AC3E}">
        <p14:creationId xmlns:p14="http://schemas.microsoft.com/office/powerpoint/2010/main" val="3729766400"/>
      </p:ext>
    </p:extLst>
  </p:cSld>
  <p:clrMapOvr>
    <a:masterClrMapping/>
  </p:clrMapOvr>
  <p:transition spd="med">
    <p:fade/>
  </p:transition>
  <p:timing>
    <p:tnLst>
      <p:par>
        <p:cTn id="1" dur="indefinite" restart="never" nodeType="tmRoot"/>
      </p:par>
    </p:tnLst>
  </p:timing>
  <p:extLst>
    <p:ext uri="{DCECCB84-F9BA-43D5-87BE-67443E8EF086}">
      <p15:sldGuideLst xmlns:p15="http://schemas.microsoft.com/office/powerpoint/2012/main">
        <p15:guide id="1" orient="horz" pos="2160">
          <p15:clr>
            <a:srgbClr val="FBAE40"/>
          </p15:clr>
        </p15:guide>
        <p15:guide id="2" pos="3624">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5">
    <p:spTree>
      <p:nvGrpSpPr>
        <p:cNvPr id="1" name=""/>
        <p:cNvGrpSpPr/>
        <p:nvPr/>
      </p:nvGrpSpPr>
      <p:grpSpPr>
        <a:xfrm>
          <a:off x="0" y="0"/>
          <a:ext cx="0" cy="0"/>
          <a:chOff x="0" y="0"/>
          <a:chExt cx="0" cy="0"/>
        </a:xfrm>
      </p:grpSpPr>
      <p:pic>
        <p:nvPicPr>
          <p:cNvPr id="24" name="Picture 23">
            <a:extLst>
              <a:ext uri="{FF2B5EF4-FFF2-40B4-BE49-F238E27FC236}">
                <a16:creationId xmlns:a16="http://schemas.microsoft.com/office/drawing/2014/main" id="{FCA5783E-8DC7-AD44-89BD-3612A860842C}"/>
              </a:ext>
            </a:extLst>
          </p:cNvPr>
          <p:cNvPicPr>
            <a:picLocks noChangeAspect="1"/>
          </p:cNvPicPr>
          <p:nvPr userDrawn="1"/>
        </p:nvPicPr>
        <p:blipFill>
          <a:blip r:embed="rId2"/>
          <a:srcRect/>
          <a:stretch>
            <a:fillRect/>
          </a:stretch>
        </p:blipFill>
        <p:spPr>
          <a:xfrm>
            <a:off x="3505564" y="0"/>
            <a:ext cx="1752782" cy="1728652"/>
          </a:xfrm>
          <a:prstGeom prst="rect"/>
        </p:spPr>
      </p:pic>
      <p:sp>
        <p:nvSpPr>
          <p:cNvPr id="35" name="Rectangle 34">
            <a:extLst>
              <a:ext uri="{FF2B5EF4-FFF2-40B4-BE49-F238E27FC236}">
                <a16:creationId xmlns:a16="http://schemas.microsoft.com/office/drawing/2014/main" id="{B939501D-7969-8047-9DDD-0ADC474535AF}"/>
              </a:ext>
            </a:extLst>
          </p:cNvPr>
          <p:cNvSpPr/>
          <p:nvPr userDrawn="1"/>
        </p:nvSpPr>
        <p:spPr>
          <a:xfrm>
            <a:off x="-2" y="6303634"/>
            <a:ext cx="12192002" cy="554366"/>
          </a:xfrm>
          <a:prstGeom prst="rect"/>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D995F8FF-799E-FC4B-84DB-FA3F5D0BD391}"/>
              </a:ext>
            </a:extLst>
          </p:cNvPr>
          <p:cNvSpPr/>
          <p:nvPr userDrawn="1"/>
        </p:nvSpPr>
        <p:spPr>
          <a:xfrm rot="10800000">
            <a:off x="-598" y="3432330"/>
            <a:ext cx="1753381" cy="1723586"/>
          </a:xfrm>
          <a:prstGeom prst="rect"/>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45914B46-9CF9-7C4C-9495-23D16E901394}"/>
              </a:ext>
            </a:extLst>
          </p:cNvPr>
          <p:cNvSpPr/>
          <p:nvPr userDrawn="1"/>
        </p:nvSpPr>
        <p:spPr>
          <a:xfrm rot="10800000">
            <a:off x="3496595" y="1706216"/>
            <a:ext cx="1761752" cy="1726114"/>
          </a:xfrm>
          <a:prstGeom prst="rect"/>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Content Placeholder 3">
            <a:extLst>
              <a:ext uri="{FF2B5EF4-FFF2-40B4-BE49-F238E27FC236}">
                <a16:creationId xmlns:a16="http://schemas.microsoft.com/office/drawing/2014/main" id="{23C88826-E312-6345-B719-E916511DFFCF}"/>
              </a:ext>
            </a:extLst>
          </p:cNvPr>
          <p:cNvSpPr>
            <a:spLocks noGrp="1"/>
          </p:cNvSpPr>
          <p:nvPr>
            <p:ph sz="quarter" idx="10" hasCustomPrompt="1"/>
          </p:nvPr>
        </p:nvSpPr>
        <p:spPr>
          <a:xfrm>
            <a:off x="5633763" y="182483"/>
            <a:ext cx="6285808" cy="3240269"/>
          </a:xfrm>
          <a:prstGeom prst="rect"/>
        </p:spPr>
        <p:txBody>
          <a:bodyPr anchor="b">
            <a:normAutofit/>
          </a:bodyPr>
          <a:lstStyle>
            <a:lvl1pPr marL="0" indent="0" algn="l">
              <a:buNone/>
              <a:defRPr sz="4000" b="1">
                <a:solidFill>
                  <a:schemeClr val="accent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1"/>
              <a:t>Presentation Title</a:t>
            </a:r>
          </a:p>
        </p:txBody>
      </p:sp>
      <p:sp>
        <p:nvSpPr>
          <p:cNvPr id="16" name="Content Placeholder 3">
            <a:extLst>
              <a:ext uri="{FF2B5EF4-FFF2-40B4-BE49-F238E27FC236}">
                <a16:creationId xmlns:a16="http://schemas.microsoft.com/office/drawing/2014/main" id="{D5870085-CDB9-2649-BE9B-3A7AEE111175}"/>
              </a:ext>
            </a:extLst>
          </p:cNvPr>
          <p:cNvSpPr>
            <a:spLocks noGrp="1"/>
          </p:cNvSpPr>
          <p:nvPr>
            <p:ph sz="quarter" idx="11" hasCustomPrompt="1"/>
          </p:nvPr>
        </p:nvSpPr>
        <p:spPr>
          <a:xfrm>
            <a:off x="5626792" y="3440832"/>
            <a:ext cx="6285808" cy="1538065"/>
          </a:xfrm>
          <a:prstGeom prst="rect"/>
        </p:spPr>
        <p:txBody>
          <a:bodyPr anchor="t">
            <a:normAutofit/>
          </a:bodyPr>
          <a:lstStyle>
            <a:lvl1pPr marL="0" indent="0" algn="l">
              <a:buNone/>
              <a:defRPr sz="2800">
                <a:solidFill>
                  <a:schemeClr val="accent3"/>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1"/>
              <a:t>Presentation Title</a:t>
            </a:r>
          </a:p>
        </p:txBody>
      </p:sp>
      <p:sp>
        <p:nvSpPr>
          <p:cNvPr id="18" name="Rectangle 17"/>
          <p:cNvSpPr/>
          <p:nvPr userDrawn="1"/>
        </p:nvSpPr>
        <p:spPr>
          <a:xfrm>
            <a:off x="0" y="11831"/>
            <a:ext cx="12192000" cy="6858002"/>
          </a:xfrm>
          <a:prstGeom prst="rect"/>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Picture 21">
            <a:extLst>
              <a:ext uri="{FF2B5EF4-FFF2-40B4-BE49-F238E27FC236}">
                <a16:creationId xmlns:a16="http://schemas.microsoft.com/office/drawing/2014/main" id="{5700B217-69EF-E24B-9949-A52C5D935E8C}"/>
              </a:ext>
            </a:extLst>
          </p:cNvPr>
          <p:cNvPicPr>
            <a:picLocks noChangeAspect="1"/>
          </p:cNvPicPr>
          <p:nvPr userDrawn="1"/>
        </p:nvPicPr>
        <p:blipFill>
          <a:blip r:embed="rId3"/>
          <a:srcRect/>
          <a:stretch>
            <a:fillRect/>
          </a:stretch>
        </p:blipFill>
        <p:spPr>
          <a:xfrm>
            <a:off x="5756786" y="6125564"/>
            <a:ext cx="1431618" cy="434825"/>
          </a:xfrm>
          <a:prstGeom prst="rect"/>
        </p:spPr>
      </p:pic>
      <p:sp>
        <p:nvSpPr>
          <p:cNvPr id="17" name="Rectangle 16">
            <a:extLst>
              <a:ext uri="{FF2B5EF4-FFF2-40B4-BE49-F238E27FC236}">
                <a16:creationId xmlns:a16="http://schemas.microsoft.com/office/drawing/2014/main" id="{CE97094C-8247-B74A-880A-300A70646275}"/>
              </a:ext>
            </a:extLst>
          </p:cNvPr>
          <p:cNvSpPr/>
          <p:nvPr userDrawn="1"/>
        </p:nvSpPr>
        <p:spPr>
          <a:xfrm rot="10800000">
            <a:off x="0" y="5151786"/>
            <a:ext cx="1752782" cy="1706214"/>
          </a:xfrm>
          <a:prstGeom prst="rect"/>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E039F927-BC35-3A41-9F7B-7400628C992F}"/>
              </a:ext>
            </a:extLst>
          </p:cNvPr>
          <p:cNvPicPr>
            <a:picLocks noChangeAspect="1"/>
          </p:cNvPicPr>
          <p:nvPr userDrawn="1"/>
        </p:nvPicPr>
        <p:blipFill>
          <a:blip r:embed="rId4"/>
          <a:srcRect/>
          <a:stretch>
            <a:fillRect/>
          </a:stretch>
        </p:blipFill>
        <p:spPr>
          <a:xfrm>
            <a:off x="0" y="5284265"/>
            <a:ext cx="1536025" cy="1391827"/>
          </a:xfrm>
          <a:prstGeom prst="rect"/>
        </p:spPr>
      </p:pic>
      <p:sp>
        <p:nvSpPr>
          <p:cNvPr id="29" name="Rectangle 28">
            <a:extLst>
              <a:ext uri="{FF2B5EF4-FFF2-40B4-BE49-F238E27FC236}">
                <a16:creationId xmlns:a16="http://schemas.microsoft.com/office/drawing/2014/main" id="{7050A405-6340-7946-B2C4-97F25CD4F9E1}"/>
              </a:ext>
            </a:extLst>
          </p:cNvPr>
          <p:cNvSpPr/>
          <p:nvPr userDrawn="1"/>
        </p:nvSpPr>
        <p:spPr>
          <a:xfrm rot="10800000">
            <a:off x="-596" y="0"/>
            <a:ext cx="3506161" cy="3431990"/>
          </a:xfrm>
          <a:prstGeom prst="rect"/>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4">
            <a:extLst>
              <a:ext uri="{FF2B5EF4-FFF2-40B4-BE49-F238E27FC236}">
                <a16:creationId xmlns:a16="http://schemas.microsoft.com/office/drawing/2014/main" id="{23B9593E-2916-B942-AF22-D9DE803A150C}"/>
              </a:ext>
            </a:extLst>
          </p:cNvPr>
          <p:cNvPicPr>
            <a:picLocks noChangeAspect="1"/>
          </p:cNvPicPr>
          <p:nvPr userDrawn="1"/>
        </p:nvPicPr>
        <p:blipFill>
          <a:blip r:embed="rId5"/>
          <a:srcRect/>
          <a:stretch>
            <a:fillRect/>
          </a:stretch>
        </p:blipFill>
        <p:spPr>
          <a:xfrm>
            <a:off x="681185" y="256843"/>
            <a:ext cx="2118963" cy="2938296"/>
          </a:xfrm>
          <a:prstGeom prst="rect"/>
        </p:spPr>
      </p:pic>
      <p:pic>
        <p:nvPicPr>
          <p:cNvPr id="23" name="Picture 22">
            <a:extLst>
              <a:ext uri="{FF2B5EF4-FFF2-40B4-BE49-F238E27FC236}">
                <a16:creationId xmlns:a16="http://schemas.microsoft.com/office/drawing/2014/main" id="{C828788C-6D74-6B47-A18A-4181CFBB4E34}"/>
              </a:ext>
            </a:extLst>
          </p:cNvPr>
          <p:cNvPicPr>
            <a:picLocks noChangeAspect="1"/>
          </p:cNvPicPr>
          <p:nvPr userDrawn="1"/>
        </p:nvPicPr>
        <p:blipFill>
          <a:blip r:embed="rId6"/>
          <a:srcRect/>
          <a:stretch>
            <a:fillRect/>
          </a:stretch>
        </p:blipFill>
        <p:spPr>
          <a:xfrm>
            <a:off x="1752782" y="3431991"/>
            <a:ext cx="3505564" cy="3426009"/>
          </a:xfrm>
          <a:prstGeom prst="rect"/>
        </p:spPr>
      </p:pic>
    </p:spTree>
    <p:extLst>
      <p:ext uri="{BB962C8B-B14F-4D97-AF65-F5344CB8AC3E}">
        <p14:creationId xmlns:p14="http://schemas.microsoft.com/office/powerpoint/2010/main" val="4256296028"/>
      </p:ext>
    </p:extLst>
  </p:cSld>
  <p:clrMapOvr>
    <a:masterClrMapping/>
  </p:clrMapOvr>
  <p:transition spd="med">
    <p:fade/>
  </p:transition>
  <p:timing>
    <p:tnLst>
      <p:par>
        <p:cTn id="1" dur="indefinite" restart="never" nodeType="tmRoot"/>
      </p:par>
    </p:tnLst>
  </p:timing>
  <p:extLst>
    <p:ext uri="{DCECCB84-F9BA-43D5-87BE-67443E8EF086}">
      <p15:sldGuideLst xmlns:p15="http://schemas.microsoft.com/office/powerpoint/2012/main">
        <p15:guide id="1" orient="horz" pos="2160">
          <p15:clr>
            <a:srgbClr val="FBAE40"/>
          </p15:clr>
        </p15:guide>
        <p15:guide id="2" pos="3624">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1">
    <p:spTree>
      <p:nvGrpSpPr>
        <p:cNvPr id="1" name=""/>
        <p:cNvGrpSpPr/>
        <p:nvPr/>
      </p:nvGrpSpPr>
      <p:grpSpPr>
        <a:xfrm>
          <a:off x="0" y="0"/>
          <a:ext cx="0" cy="0"/>
          <a:chOff x="0" y="0"/>
          <a:chExt cx="0" cy="0"/>
        </a:xfrm>
      </p:grpSpPr>
      <p:sp>
        <p:nvSpPr>
          <p:cNvPr id="35" name="Rectangle 34">
            <a:extLst>
              <a:ext uri="{FF2B5EF4-FFF2-40B4-BE49-F238E27FC236}">
                <a16:creationId xmlns:a16="http://schemas.microsoft.com/office/drawing/2014/main" id="{B939501D-7969-8047-9DDD-0ADC474535AF}"/>
              </a:ext>
            </a:extLst>
          </p:cNvPr>
          <p:cNvSpPr/>
          <p:nvPr userDrawn="1"/>
        </p:nvSpPr>
        <p:spPr>
          <a:xfrm>
            <a:off x="-2" y="6303634"/>
            <a:ext cx="12192002" cy="554366"/>
          </a:xfrm>
          <a:prstGeom prst="rect"/>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6" name="Picture 35">
            <a:extLst>
              <a:ext uri="{FF2B5EF4-FFF2-40B4-BE49-F238E27FC236}">
                <a16:creationId xmlns:a16="http://schemas.microsoft.com/office/drawing/2014/main" id="{2393D348-AFD1-4444-A602-208E87C0AEFC}"/>
              </a:ext>
            </a:extLst>
          </p:cNvPr>
          <p:cNvPicPr>
            <a:picLocks noChangeAspect="1"/>
          </p:cNvPicPr>
          <p:nvPr userDrawn="1"/>
        </p:nvPicPr>
        <p:blipFill>
          <a:blip r:embed="rId2"/>
          <a:srcRect/>
          <a:stretch>
            <a:fillRect/>
          </a:stretch>
        </p:blipFill>
        <p:spPr>
          <a:xfrm>
            <a:off x="5756786" y="6125564"/>
            <a:ext cx="1431618" cy="434825"/>
          </a:xfrm>
          <a:prstGeom prst="rect"/>
        </p:spPr>
      </p:pic>
      <p:pic>
        <p:nvPicPr>
          <p:cNvPr id="4" name="Picture 3">
            <a:extLst>
              <a:ext uri="{FF2B5EF4-FFF2-40B4-BE49-F238E27FC236}">
                <a16:creationId xmlns:a16="http://schemas.microsoft.com/office/drawing/2014/main" id="{CD2A2C90-6979-724C-85A6-2A1BA58C354D}"/>
              </a:ext>
            </a:extLst>
          </p:cNvPr>
          <p:cNvPicPr>
            <a:picLocks noChangeAspect="1"/>
          </p:cNvPicPr>
          <p:nvPr userDrawn="1"/>
        </p:nvPicPr>
        <p:blipFill>
          <a:blip r:embed="rId3"/>
          <a:srcRect/>
          <a:stretch>
            <a:fillRect/>
          </a:stretch>
        </p:blipFill>
        <p:spPr>
          <a:xfrm>
            <a:off x="1738712" y="3428204"/>
            <a:ext cx="3505573" cy="3447876"/>
          </a:xfrm>
          <a:prstGeom prst="rect"/>
        </p:spPr>
      </p:pic>
      <p:sp>
        <p:nvSpPr>
          <p:cNvPr id="26" name="Rectangle 25">
            <a:extLst>
              <a:ext uri="{FF2B5EF4-FFF2-40B4-BE49-F238E27FC236}">
                <a16:creationId xmlns:a16="http://schemas.microsoft.com/office/drawing/2014/main" id="{11EBBC70-81E0-A841-A9EC-C2EB1268BA3C}"/>
              </a:ext>
            </a:extLst>
          </p:cNvPr>
          <p:cNvSpPr/>
          <p:nvPr userDrawn="1"/>
        </p:nvSpPr>
        <p:spPr>
          <a:xfrm rot="10800000">
            <a:off x="0" y="3428204"/>
            <a:ext cx="1738712" cy="1720791"/>
          </a:xfrm>
          <a:prstGeom prst="rect"/>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7050A405-6340-7946-B2C4-97F25CD4F9E1}"/>
              </a:ext>
            </a:extLst>
          </p:cNvPr>
          <p:cNvSpPr/>
          <p:nvPr userDrawn="1"/>
        </p:nvSpPr>
        <p:spPr>
          <a:xfrm rot="10800000">
            <a:off x="0" y="5143579"/>
            <a:ext cx="1738712" cy="1732500"/>
          </a:xfrm>
          <a:prstGeom prst="rect"/>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Picture 21">
            <a:extLst>
              <a:ext uri="{FF2B5EF4-FFF2-40B4-BE49-F238E27FC236}">
                <a16:creationId xmlns:a16="http://schemas.microsoft.com/office/drawing/2014/main" id="{7BF8DC57-DA34-9E4B-9F2C-B945CDE1D2C4}"/>
              </a:ext>
            </a:extLst>
          </p:cNvPr>
          <p:cNvPicPr>
            <a:picLocks noChangeAspect="1"/>
          </p:cNvPicPr>
          <p:nvPr userDrawn="1"/>
        </p:nvPicPr>
        <p:blipFill>
          <a:blip r:embed="rId4"/>
          <a:srcRect/>
          <a:stretch>
            <a:fillRect/>
          </a:stretch>
        </p:blipFill>
        <p:spPr>
          <a:xfrm>
            <a:off x="3485183" y="1699552"/>
            <a:ext cx="1759102" cy="1728652"/>
          </a:xfrm>
          <a:prstGeom prst="rect"/>
        </p:spPr>
      </p:pic>
      <p:pic>
        <p:nvPicPr>
          <p:cNvPr id="10" name="Picture 9">
            <a:extLst>
              <a:ext uri="{FF2B5EF4-FFF2-40B4-BE49-F238E27FC236}">
                <a16:creationId xmlns:a16="http://schemas.microsoft.com/office/drawing/2014/main" id="{09720352-FC6B-A94E-ADA6-216E5A38DEE0}"/>
              </a:ext>
            </a:extLst>
          </p:cNvPr>
          <p:cNvPicPr>
            <a:picLocks noChangeAspect="1"/>
          </p:cNvPicPr>
          <p:nvPr userDrawn="1"/>
        </p:nvPicPr>
        <p:blipFill>
          <a:blip r:embed="rId5"/>
          <a:srcRect/>
          <a:stretch>
            <a:fillRect/>
          </a:stretch>
        </p:blipFill>
        <p:spPr>
          <a:xfrm>
            <a:off x="-3047" y="-8611"/>
            <a:ext cx="3505573" cy="3449443"/>
          </a:xfrm>
          <a:prstGeom prst="rect"/>
        </p:spPr>
      </p:pic>
      <p:sp>
        <p:nvSpPr>
          <p:cNvPr id="34" name="Rectangle 33">
            <a:extLst>
              <a:ext uri="{FF2B5EF4-FFF2-40B4-BE49-F238E27FC236}">
                <a16:creationId xmlns:a16="http://schemas.microsoft.com/office/drawing/2014/main" id="{D995F8FF-799E-FC4B-84DB-FA3F5D0BD391}"/>
              </a:ext>
            </a:extLst>
          </p:cNvPr>
          <p:cNvSpPr/>
          <p:nvPr userDrawn="1"/>
        </p:nvSpPr>
        <p:spPr>
          <a:xfrm rot="10800000">
            <a:off x="3502525" y="-8611"/>
            <a:ext cx="1741758" cy="1708162"/>
          </a:xfrm>
          <a:prstGeom prst="rect"/>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Content Placeholder 3">
            <a:extLst>
              <a:ext uri="{FF2B5EF4-FFF2-40B4-BE49-F238E27FC236}">
                <a16:creationId xmlns:a16="http://schemas.microsoft.com/office/drawing/2014/main" id="{7BB24DAF-0C54-D44C-8132-D9C05861427C}"/>
              </a:ext>
            </a:extLst>
          </p:cNvPr>
          <p:cNvSpPr>
            <a:spLocks noGrp="1"/>
          </p:cNvSpPr>
          <p:nvPr>
            <p:ph sz="quarter" idx="10" hasCustomPrompt="1"/>
          </p:nvPr>
        </p:nvSpPr>
        <p:spPr>
          <a:xfrm>
            <a:off x="5633763" y="182483"/>
            <a:ext cx="6278837" cy="3240269"/>
          </a:xfrm>
          <a:prstGeom prst="rect"/>
        </p:spPr>
        <p:txBody>
          <a:bodyPr anchor="b">
            <a:normAutofit/>
          </a:bodyPr>
          <a:lstStyle>
            <a:lvl1pPr marL="0" indent="0" algn="l">
              <a:buNone/>
              <a:defRPr sz="4000" b="1">
                <a:solidFill>
                  <a:schemeClr val="accent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1"/>
              <a:t>Presentation Title</a:t>
            </a:r>
          </a:p>
        </p:txBody>
      </p:sp>
      <p:sp>
        <p:nvSpPr>
          <p:cNvPr id="41" name="Content Placeholder 3">
            <a:extLst>
              <a:ext uri="{FF2B5EF4-FFF2-40B4-BE49-F238E27FC236}">
                <a16:creationId xmlns:a16="http://schemas.microsoft.com/office/drawing/2014/main" id="{A91BF075-0B49-144C-969A-3D6BD6842D77}"/>
              </a:ext>
            </a:extLst>
          </p:cNvPr>
          <p:cNvSpPr>
            <a:spLocks noGrp="1"/>
          </p:cNvSpPr>
          <p:nvPr>
            <p:ph sz="quarter" idx="11" hasCustomPrompt="1"/>
          </p:nvPr>
        </p:nvSpPr>
        <p:spPr>
          <a:xfrm>
            <a:off x="5626792" y="3440832"/>
            <a:ext cx="6278837" cy="1538065"/>
          </a:xfrm>
          <a:prstGeom prst="rect"/>
        </p:spPr>
        <p:txBody>
          <a:bodyPr anchor="t">
            <a:normAutofit/>
          </a:bodyPr>
          <a:lstStyle>
            <a:lvl1pPr marL="0" indent="0" algn="l">
              <a:buNone/>
              <a:defRPr sz="2800">
                <a:solidFill>
                  <a:schemeClr val="accent3"/>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1"/>
              <a:t>Presentation Title</a:t>
            </a:r>
          </a:p>
        </p:txBody>
      </p:sp>
      <p:pic>
        <p:nvPicPr>
          <p:cNvPr id="8" name="Picture 7">
            <a:extLst>
              <a:ext uri="{FF2B5EF4-FFF2-40B4-BE49-F238E27FC236}">
                <a16:creationId xmlns:a16="http://schemas.microsoft.com/office/drawing/2014/main" id="{582357CC-45AC-9E48-B042-25BC372D515B}"/>
              </a:ext>
            </a:extLst>
          </p:cNvPr>
          <p:cNvPicPr>
            <a:picLocks noChangeAspect="1"/>
          </p:cNvPicPr>
          <p:nvPr userDrawn="1"/>
        </p:nvPicPr>
        <p:blipFill>
          <a:blip r:embed="rId6"/>
          <a:srcRect/>
          <a:stretch>
            <a:fillRect/>
          </a:stretch>
        </p:blipFill>
        <p:spPr>
          <a:xfrm>
            <a:off x="3694177" y="182483"/>
            <a:ext cx="1451650" cy="1677881"/>
          </a:xfrm>
          <a:prstGeom prst="rect"/>
        </p:spPr>
      </p:pic>
      <p:sp>
        <p:nvSpPr>
          <p:cNvPr id="14" name="Rectangle 13"/>
          <p:cNvSpPr/>
          <p:nvPr userDrawn="1"/>
        </p:nvSpPr>
        <p:spPr>
          <a:xfrm>
            <a:off x="0" y="0"/>
            <a:ext cx="12192000" cy="6858002"/>
          </a:xfrm>
          <a:prstGeom prst="rect"/>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4">
            <a:extLst>
              <a:ext uri="{FF2B5EF4-FFF2-40B4-BE49-F238E27FC236}">
                <a16:creationId xmlns:a16="http://schemas.microsoft.com/office/drawing/2014/main" id="{C6D6B985-B464-EF48-A4EA-69CC1FB8A741}"/>
              </a:ext>
            </a:extLst>
          </p:cNvPr>
          <p:cNvPicPr>
            <a:picLocks noChangeAspect="1"/>
          </p:cNvPicPr>
          <p:nvPr userDrawn="1"/>
        </p:nvPicPr>
        <p:blipFill>
          <a:blip r:embed="rId7"/>
          <a:srcRect/>
          <a:stretch>
            <a:fillRect/>
          </a:stretch>
        </p:blipFill>
        <p:spPr>
          <a:xfrm>
            <a:off x="0" y="5313915"/>
            <a:ext cx="1536025" cy="1391827"/>
          </a:xfrm>
          <a:prstGeom prst="rect"/>
        </p:spPr>
      </p:pic>
    </p:spTree>
    <p:extLst>
      <p:ext uri="{BB962C8B-B14F-4D97-AF65-F5344CB8AC3E}">
        <p14:creationId xmlns:p14="http://schemas.microsoft.com/office/powerpoint/2010/main" val="2680414378"/>
      </p:ext>
    </p:extLst>
  </p:cSld>
  <p:clrMapOvr>
    <a:masterClrMapping/>
  </p:clrMapOvr>
  <p:transition spd="med">
    <p:fade/>
  </p:transition>
  <p:timing>
    <p:tnLst>
      <p:par>
        <p:cTn id="1" dur="indefinite" restart="never" nodeType="tmRoot"/>
      </p:par>
    </p:tnLst>
  </p:timing>
  <p:extLst>
    <p:ext uri="{DCECCB84-F9BA-43D5-87BE-67443E8EF086}">
      <p15:sldGuideLst xmlns:p15="http://schemas.microsoft.com/office/powerpoint/2012/main">
        <p15:guide id="1" orient="horz" pos="3864">
          <p15:clr>
            <a:srgbClr val="FBAE40"/>
          </p15:clr>
        </p15:guide>
        <p15:guide id="2" pos="3624">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2">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C4CF0882-D6BD-3A43-9A93-001496D3D529}"/>
              </a:ext>
            </a:extLst>
          </p:cNvPr>
          <p:cNvSpPr/>
          <p:nvPr userDrawn="1"/>
        </p:nvSpPr>
        <p:spPr>
          <a:xfrm>
            <a:off x="-2" y="6303634"/>
            <a:ext cx="12192002" cy="554366"/>
          </a:xfrm>
          <a:prstGeom prst="rect"/>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3567D5A-926D-0F45-B01F-E68F190AAE34}"/>
              </a:ext>
            </a:extLst>
          </p:cNvPr>
          <p:cNvSpPr/>
          <p:nvPr userDrawn="1"/>
        </p:nvSpPr>
        <p:spPr>
          <a:xfrm rot="10800000">
            <a:off x="3506227" y="1700821"/>
            <a:ext cx="1748691" cy="1727386"/>
          </a:xfrm>
          <a:prstGeom prst="rect"/>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A7135341-F0AC-D84D-86AA-26311A4C6C03}"/>
              </a:ext>
            </a:extLst>
          </p:cNvPr>
          <p:cNvPicPr>
            <a:picLocks noChangeAspect="1"/>
          </p:cNvPicPr>
          <p:nvPr userDrawn="1"/>
        </p:nvPicPr>
        <p:blipFill>
          <a:blip r:embed="rId2"/>
          <a:srcRect/>
          <a:stretch>
            <a:fillRect/>
          </a:stretch>
        </p:blipFill>
        <p:spPr>
          <a:xfrm>
            <a:off x="3507895" y="1797"/>
            <a:ext cx="1747023" cy="1719547"/>
          </a:xfrm>
          <a:prstGeom prst="rect"/>
        </p:spPr>
      </p:pic>
      <p:pic>
        <p:nvPicPr>
          <p:cNvPr id="20" name="Picture 19">
            <a:extLst>
              <a:ext uri="{FF2B5EF4-FFF2-40B4-BE49-F238E27FC236}">
                <a16:creationId xmlns:a16="http://schemas.microsoft.com/office/drawing/2014/main" id="{F5592A57-2694-E34A-9DA2-B82550DF612A}"/>
              </a:ext>
            </a:extLst>
          </p:cNvPr>
          <p:cNvPicPr>
            <a:picLocks noChangeAspect="1"/>
          </p:cNvPicPr>
          <p:nvPr userDrawn="1"/>
        </p:nvPicPr>
        <p:blipFill>
          <a:blip r:embed="rId3"/>
          <a:srcRect/>
          <a:stretch>
            <a:fillRect/>
          </a:stretch>
        </p:blipFill>
        <p:spPr>
          <a:xfrm>
            <a:off x="1755779" y="3428206"/>
            <a:ext cx="3499139" cy="3429793"/>
          </a:xfrm>
          <a:prstGeom prst="rect"/>
        </p:spPr>
      </p:pic>
      <p:sp>
        <p:nvSpPr>
          <p:cNvPr id="21" name="Rectangle 20">
            <a:extLst>
              <a:ext uri="{FF2B5EF4-FFF2-40B4-BE49-F238E27FC236}">
                <a16:creationId xmlns:a16="http://schemas.microsoft.com/office/drawing/2014/main" id="{D18AEAF9-0920-1444-BE1C-418FD971DF23}"/>
              </a:ext>
            </a:extLst>
          </p:cNvPr>
          <p:cNvSpPr/>
          <p:nvPr userDrawn="1"/>
        </p:nvSpPr>
        <p:spPr>
          <a:xfrm rot="10800000">
            <a:off x="0" y="2272"/>
            <a:ext cx="3509890" cy="3429796"/>
          </a:xfrm>
          <a:prstGeom prst="rect"/>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18786F21-7B31-704F-9F1A-B638758E3CD5}"/>
              </a:ext>
            </a:extLst>
          </p:cNvPr>
          <p:cNvPicPr>
            <a:picLocks noChangeAspect="1"/>
          </p:cNvPicPr>
          <p:nvPr userDrawn="1"/>
        </p:nvPicPr>
        <p:blipFill>
          <a:blip r:embed="rId4"/>
          <a:srcRect/>
          <a:stretch>
            <a:fillRect/>
          </a:stretch>
        </p:blipFill>
        <p:spPr>
          <a:xfrm>
            <a:off x="798219" y="380021"/>
            <a:ext cx="1905000" cy="2641600"/>
          </a:xfrm>
          <a:prstGeom prst="rect"/>
        </p:spPr>
      </p:pic>
      <p:sp>
        <p:nvSpPr>
          <p:cNvPr id="22" name="Rectangle 21">
            <a:extLst>
              <a:ext uri="{FF2B5EF4-FFF2-40B4-BE49-F238E27FC236}">
                <a16:creationId xmlns:a16="http://schemas.microsoft.com/office/drawing/2014/main" id="{163D1688-E98B-5A40-8D6D-008243F9CF76}"/>
              </a:ext>
            </a:extLst>
          </p:cNvPr>
          <p:cNvSpPr/>
          <p:nvPr userDrawn="1"/>
        </p:nvSpPr>
        <p:spPr>
          <a:xfrm rot="10800000">
            <a:off x="-11034" y="5126752"/>
            <a:ext cx="1766809" cy="1731247"/>
          </a:xfrm>
          <a:prstGeom prst="rect"/>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 name="Picture 22">
            <a:extLst>
              <a:ext uri="{FF2B5EF4-FFF2-40B4-BE49-F238E27FC236}">
                <a16:creationId xmlns:a16="http://schemas.microsoft.com/office/drawing/2014/main" id="{98F0EFB2-F8AE-7648-BC48-FE0FC0C4423A}"/>
              </a:ext>
            </a:extLst>
          </p:cNvPr>
          <p:cNvPicPr>
            <a:picLocks noChangeAspect="1"/>
          </p:cNvPicPr>
          <p:nvPr userDrawn="1"/>
        </p:nvPicPr>
        <p:blipFill>
          <a:blip r:embed="rId5"/>
          <a:srcRect/>
          <a:stretch>
            <a:fillRect/>
          </a:stretch>
        </p:blipFill>
        <p:spPr>
          <a:xfrm>
            <a:off x="316806" y="5304435"/>
            <a:ext cx="939408" cy="1372030"/>
          </a:xfrm>
          <a:prstGeom prst="rect"/>
        </p:spPr>
      </p:pic>
      <p:sp>
        <p:nvSpPr>
          <p:cNvPr id="18" name="Content Placeholder 3">
            <a:extLst>
              <a:ext uri="{FF2B5EF4-FFF2-40B4-BE49-F238E27FC236}">
                <a16:creationId xmlns:a16="http://schemas.microsoft.com/office/drawing/2014/main" id="{7E4A55C0-4588-824B-AC0B-2817302AEE97}"/>
              </a:ext>
            </a:extLst>
          </p:cNvPr>
          <p:cNvSpPr>
            <a:spLocks noGrp="1"/>
          </p:cNvSpPr>
          <p:nvPr>
            <p:ph sz="quarter" idx="10" hasCustomPrompt="1"/>
          </p:nvPr>
        </p:nvSpPr>
        <p:spPr>
          <a:xfrm>
            <a:off x="5633763" y="182483"/>
            <a:ext cx="6278837" cy="3240269"/>
          </a:xfrm>
          <a:prstGeom prst="rect"/>
        </p:spPr>
        <p:txBody>
          <a:bodyPr anchor="b">
            <a:normAutofit/>
          </a:bodyPr>
          <a:lstStyle>
            <a:lvl1pPr marL="0" indent="0" algn="l">
              <a:buNone/>
              <a:defRPr sz="4000" b="1">
                <a:solidFill>
                  <a:schemeClr val="accent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1"/>
              <a:t>Presentation Title</a:t>
            </a:r>
          </a:p>
        </p:txBody>
      </p:sp>
      <p:sp>
        <p:nvSpPr>
          <p:cNvPr id="24" name="Content Placeholder 3">
            <a:extLst>
              <a:ext uri="{FF2B5EF4-FFF2-40B4-BE49-F238E27FC236}">
                <a16:creationId xmlns:a16="http://schemas.microsoft.com/office/drawing/2014/main" id="{7CB0606A-B1B8-EF4E-99D3-7F0F8BF14907}"/>
              </a:ext>
            </a:extLst>
          </p:cNvPr>
          <p:cNvSpPr>
            <a:spLocks noGrp="1"/>
          </p:cNvSpPr>
          <p:nvPr>
            <p:ph sz="quarter" idx="11" hasCustomPrompt="1"/>
          </p:nvPr>
        </p:nvSpPr>
        <p:spPr>
          <a:xfrm>
            <a:off x="5626792" y="3440832"/>
            <a:ext cx="6278837" cy="1538065"/>
          </a:xfrm>
          <a:prstGeom prst="rect"/>
        </p:spPr>
        <p:txBody>
          <a:bodyPr anchor="t">
            <a:normAutofit/>
          </a:bodyPr>
          <a:lstStyle>
            <a:lvl1pPr marL="0" indent="0" algn="l">
              <a:buNone/>
              <a:defRPr sz="2800">
                <a:solidFill>
                  <a:schemeClr val="accent3"/>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1"/>
              <a:t>Presentation Title</a:t>
            </a:r>
          </a:p>
        </p:txBody>
      </p:sp>
      <p:pic>
        <p:nvPicPr>
          <p:cNvPr id="4098" name="Picture 2" descr="Y:\_2019\Presentations\18_Littler_PPT_Internal_Template\Links\Working Atty\E61A8608.jpg"/>
          <p:cNvPicPr>
            <a:picLocks noChangeAspect="1" noChangeArrowheads="1"/>
          </p:cNvPicPr>
          <p:nvPr userDrawn="1"/>
        </p:nvPicPr>
        <p:blipFill>
          <a:blip r:embed="rId6"/>
          <a:srcRect/>
          <a:stretch>
            <a:fillRect/>
          </a:stretch>
        </p:blipFill>
        <p:spPr>
          <a:xfrm>
            <a:off x="-2" y="3432068"/>
            <a:ext cx="1765975" cy="1711271"/>
          </a:xfrm>
          <a:prstGeom prst="rect"/>
          <a:noFill/>
          <a:extLst>
            <a:ext uri="{909E8E84-426E-40DD-AFC4-6F175D3DCCD1}">
              <a14:hiddenFill xmlns:a14="http://schemas.microsoft.com/office/drawing/2010/main">
                <a:solidFill>
                  <a:srgbClr val="FFFFFF"/>
                </a:solidFill>
              </a14:hiddenFill>
            </a:ext>
          </a:extLst>
        </p:spPr>
      </p:pic>
      <p:sp>
        <p:nvSpPr>
          <p:cNvPr id="15" name="Rectangle 14"/>
          <p:cNvSpPr/>
          <p:nvPr userDrawn="1"/>
        </p:nvSpPr>
        <p:spPr>
          <a:xfrm>
            <a:off x="0" y="0"/>
            <a:ext cx="12192000" cy="6858002"/>
          </a:xfrm>
          <a:prstGeom prst="rect"/>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15">
            <a:extLst>
              <a:ext uri="{FF2B5EF4-FFF2-40B4-BE49-F238E27FC236}">
                <a16:creationId xmlns:a16="http://schemas.microsoft.com/office/drawing/2014/main" id="{3DC7D77A-4138-5B4A-B636-096A9CACE600}"/>
              </a:ext>
            </a:extLst>
          </p:cNvPr>
          <p:cNvPicPr>
            <a:picLocks noChangeAspect="1"/>
          </p:cNvPicPr>
          <p:nvPr userDrawn="1"/>
        </p:nvPicPr>
        <p:blipFill>
          <a:blip r:embed="rId7"/>
          <a:srcRect/>
          <a:stretch>
            <a:fillRect/>
          </a:stretch>
        </p:blipFill>
        <p:spPr>
          <a:xfrm>
            <a:off x="5756786" y="6125564"/>
            <a:ext cx="1431618" cy="434825"/>
          </a:xfrm>
          <a:prstGeom prst="rect"/>
        </p:spPr>
      </p:pic>
    </p:spTree>
    <p:extLst>
      <p:ext uri="{BB962C8B-B14F-4D97-AF65-F5344CB8AC3E}">
        <p14:creationId xmlns:p14="http://schemas.microsoft.com/office/powerpoint/2010/main" val="4136226047"/>
      </p:ext>
    </p:extLst>
  </p:cSld>
  <p:clrMapOvr>
    <a:masterClrMapping/>
  </p:clrMapOvr>
  <p:transition spd="med">
    <p:fade/>
  </p:transition>
  <p:timing>
    <p:tnLst>
      <p:par>
        <p:cTn id="1" dur="indefinite" restart="never" nodeType="tmRoot"/>
      </p:par>
    </p:tnLst>
  </p:timing>
  <p:extLst>
    <p:ext uri="{DCECCB84-F9BA-43D5-87BE-67443E8EF086}">
      <p15:sldGuideLst xmlns:p15="http://schemas.microsoft.com/office/powerpoint/2012/main">
        <p15:guide id="1" orient="horz" pos="2160">
          <p15:clr>
            <a:srgbClr val="FBAE40"/>
          </p15:clr>
        </p15:guide>
        <p15:guide id="2" pos="3624">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3">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a:srcRect l="26787" t="9763" r="36180" b="38576"/>
          <a:stretch>
            <a:fillRect/>
          </a:stretch>
        </p:blipFill>
        <p:spPr>
          <a:xfrm>
            <a:off x="-5" y="-11896"/>
            <a:ext cx="1930244" cy="1794294"/>
          </a:xfrm>
          <a:prstGeom prst="rect"/>
        </p:spPr>
      </p:pic>
      <p:sp>
        <p:nvSpPr>
          <p:cNvPr id="17" name="Rectangle 16">
            <a:extLst>
              <a:ext uri="{FF2B5EF4-FFF2-40B4-BE49-F238E27FC236}">
                <a16:creationId xmlns:a16="http://schemas.microsoft.com/office/drawing/2014/main" id="{C4CF0882-D6BD-3A43-9A93-001496D3D529}"/>
              </a:ext>
            </a:extLst>
          </p:cNvPr>
          <p:cNvSpPr/>
          <p:nvPr userDrawn="1"/>
        </p:nvSpPr>
        <p:spPr>
          <a:xfrm>
            <a:off x="-2" y="6303634"/>
            <a:ext cx="12192002" cy="554366"/>
          </a:xfrm>
          <a:prstGeom prst="rect"/>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3567D5A-926D-0F45-B01F-E68F190AAE34}"/>
              </a:ext>
            </a:extLst>
          </p:cNvPr>
          <p:cNvSpPr/>
          <p:nvPr userDrawn="1"/>
        </p:nvSpPr>
        <p:spPr>
          <a:xfrm rot="10800000">
            <a:off x="-5" y="1705736"/>
            <a:ext cx="1748067" cy="1727387"/>
          </a:xfrm>
          <a:prstGeom prst="rect"/>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163D1688-E98B-5A40-8D6D-008243F9CF76}"/>
              </a:ext>
            </a:extLst>
          </p:cNvPr>
          <p:cNvSpPr/>
          <p:nvPr userDrawn="1"/>
        </p:nvSpPr>
        <p:spPr>
          <a:xfrm rot="10800000">
            <a:off x="3500054" y="5126755"/>
            <a:ext cx="1737039" cy="1731245"/>
          </a:xfrm>
          <a:prstGeom prst="rect"/>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0" name="Picture 39">
            <a:extLst>
              <a:ext uri="{FF2B5EF4-FFF2-40B4-BE49-F238E27FC236}">
                <a16:creationId xmlns:a16="http://schemas.microsoft.com/office/drawing/2014/main" id="{62C3D471-8A85-FF49-92A6-D3FDA072F289}"/>
              </a:ext>
            </a:extLst>
          </p:cNvPr>
          <p:cNvPicPr>
            <a:picLocks noChangeAspect="1"/>
          </p:cNvPicPr>
          <p:nvPr userDrawn="1"/>
        </p:nvPicPr>
        <p:blipFill>
          <a:blip r:embed="rId3"/>
          <a:srcRect/>
          <a:stretch>
            <a:fillRect/>
          </a:stretch>
        </p:blipFill>
        <p:spPr>
          <a:xfrm>
            <a:off x="3694177" y="5312267"/>
            <a:ext cx="1451650" cy="1677881"/>
          </a:xfrm>
          <a:prstGeom prst="rect"/>
        </p:spPr>
      </p:pic>
      <p:sp>
        <p:nvSpPr>
          <p:cNvPr id="18" name="Content Placeholder 3">
            <a:extLst>
              <a:ext uri="{FF2B5EF4-FFF2-40B4-BE49-F238E27FC236}">
                <a16:creationId xmlns:a16="http://schemas.microsoft.com/office/drawing/2014/main" id="{7289E7D8-15B0-5142-B31A-6D5621BD0379}"/>
              </a:ext>
            </a:extLst>
          </p:cNvPr>
          <p:cNvSpPr>
            <a:spLocks noGrp="1"/>
          </p:cNvSpPr>
          <p:nvPr>
            <p:ph sz="quarter" idx="10" hasCustomPrompt="1"/>
          </p:nvPr>
        </p:nvSpPr>
        <p:spPr>
          <a:xfrm>
            <a:off x="5633763" y="182483"/>
            <a:ext cx="6278837" cy="3240269"/>
          </a:xfrm>
          <a:prstGeom prst="rect"/>
        </p:spPr>
        <p:txBody>
          <a:bodyPr anchor="b">
            <a:normAutofit/>
          </a:bodyPr>
          <a:lstStyle>
            <a:lvl1pPr marL="0" indent="0" algn="l">
              <a:buNone/>
              <a:defRPr sz="4000" b="1">
                <a:solidFill>
                  <a:schemeClr val="accent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1"/>
              <a:t>Presentation Title</a:t>
            </a:r>
          </a:p>
        </p:txBody>
      </p:sp>
      <p:sp>
        <p:nvSpPr>
          <p:cNvPr id="19" name="Content Placeholder 3">
            <a:extLst>
              <a:ext uri="{FF2B5EF4-FFF2-40B4-BE49-F238E27FC236}">
                <a16:creationId xmlns:a16="http://schemas.microsoft.com/office/drawing/2014/main" id="{6F968C8D-35E6-DF44-8B8D-62EFACCDA695}"/>
              </a:ext>
            </a:extLst>
          </p:cNvPr>
          <p:cNvSpPr>
            <a:spLocks noGrp="1"/>
          </p:cNvSpPr>
          <p:nvPr>
            <p:ph sz="quarter" idx="11" hasCustomPrompt="1"/>
          </p:nvPr>
        </p:nvSpPr>
        <p:spPr>
          <a:xfrm>
            <a:off x="5626792" y="3440832"/>
            <a:ext cx="6278837" cy="1538065"/>
          </a:xfrm>
          <a:prstGeom prst="rect"/>
        </p:spPr>
        <p:txBody>
          <a:bodyPr anchor="t">
            <a:normAutofit/>
          </a:bodyPr>
          <a:lstStyle>
            <a:lvl1pPr marL="0" indent="0" algn="l">
              <a:buNone/>
              <a:defRPr sz="2800">
                <a:solidFill>
                  <a:schemeClr val="accent3"/>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1"/>
              <a:t>Presentation Title</a:t>
            </a:r>
          </a:p>
        </p:txBody>
      </p:sp>
      <p:sp>
        <p:nvSpPr>
          <p:cNvPr id="15" name="Rectangle 14"/>
          <p:cNvSpPr/>
          <p:nvPr userDrawn="1"/>
        </p:nvSpPr>
        <p:spPr>
          <a:xfrm>
            <a:off x="0" y="0"/>
            <a:ext cx="12192000" cy="6858002"/>
          </a:xfrm>
          <a:prstGeom prst="rect"/>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4ED56FBD-4E01-374F-B5B3-C7842E35395D}"/>
              </a:ext>
            </a:extLst>
          </p:cNvPr>
          <p:cNvPicPr>
            <a:picLocks noChangeAspect="1"/>
          </p:cNvPicPr>
          <p:nvPr userDrawn="1"/>
        </p:nvPicPr>
        <p:blipFill>
          <a:blip r:embed="rId4"/>
          <a:srcRect/>
          <a:stretch>
            <a:fillRect/>
          </a:stretch>
        </p:blipFill>
        <p:spPr>
          <a:xfrm>
            <a:off x="465106" y="1859060"/>
            <a:ext cx="817848" cy="1429624"/>
          </a:xfrm>
          <a:prstGeom prst="rect"/>
        </p:spPr>
      </p:pic>
      <p:pic>
        <p:nvPicPr>
          <p:cNvPr id="16" name="Picture 15">
            <a:extLst>
              <a:ext uri="{FF2B5EF4-FFF2-40B4-BE49-F238E27FC236}">
                <a16:creationId xmlns:a16="http://schemas.microsoft.com/office/drawing/2014/main" id="{44375B68-7912-BD44-B333-3047A5776A63}"/>
              </a:ext>
            </a:extLst>
          </p:cNvPr>
          <p:cNvPicPr>
            <a:picLocks noChangeAspect="1"/>
          </p:cNvPicPr>
          <p:nvPr userDrawn="1"/>
        </p:nvPicPr>
        <p:blipFill>
          <a:blip r:embed="rId5"/>
          <a:srcRect/>
          <a:stretch>
            <a:fillRect/>
          </a:stretch>
        </p:blipFill>
        <p:spPr>
          <a:xfrm>
            <a:off x="1748064" y="-17585"/>
            <a:ext cx="3489029" cy="3450707"/>
          </a:xfrm>
          <a:prstGeom prst="rect"/>
        </p:spPr>
      </p:pic>
      <p:pic>
        <p:nvPicPr>
          <p:cNvPr id="20" name="Picture 19">
            <a:extLst>
              <a:ext uri="{FF2B5EF4-FFF2-40B4-BE49-F238E27FC236}">
                <a16:creationId xmlns:a16="http://schemas.microsoft.com/office/drawing/2014/main" id="{6ED12803-AAA8-3149-865A-F02F89026D0F}"/>
              </a:ext>
            </a:extLst>
          </p:cNvPr>
          <p:cNvPicPr>
            <a:picLocks noChangeAspect="1"/>
          </p:cNvPicPr>
          <p:nvPr userDrawn="1"/>
        </p:nvPicPr>
        <p:blipFill>
          <a:blip r:embed="rId6"/>
          <a:srcRect/>
          <a:stretch>
            <a:fillRect/>
          </a:stretch>
        </p:blipFill>
        <p:spPr>
          <a:xfrm>
            <a:off x="3500055" y="3422752"/>
            <a:ext cx="1737038" cy="1704004"/>
          </a:xfrm>
          <a:prstGeom prst="rect"/>
        </p:spPr>
      </p:pic>
      <p:pic>
        <p:nvPicPr>
          <p:cNvPr id="21" name="Picture 20">
            <a:extLst>
              <a:ext uri="{FF2B5EF4-FFF2-40B4-BE49-F238E27FC236}">
                <a16:creationId xmlns:a16="http://schemas.microsoft.com/office/drawing/2014/main" id="{763C7234-DBA5-334C-BAEF-D6AEC8DBA67B}"/>
              </a:ext>
            </a:extLst>
          </p:cNvPr>
          <p:cNvPicPr>
            <a:picLocks noChangeAspect="1"/>
          </p:cNvPicPr>
          <p:nvPr userDrawn="1"/>
        </p:nvPicPr>
        <p:blipFill>
          <a:blip r:embed="rId7"/>
          <a:srcRect/>
          <a:stretch>
            <a:fillRect/>
          </a:stretch>
        </p:blipFill>
        <p:spPr>
          <a:xfrm>
            <a:off x="0" y="3422752"/>
            <a:ext cx="3506591" cy="3441122"/>
          </a:xfrm>
          <a:prstGeom prst="rect"/>
        </p:spPr>
      </p:pic>
      <p:pic>
        <p:nvPicPr>
          <p:cNvPr id="23" name="Picture 22">
            <a:extLst>
              <a:ext uri="{FF2B5EF4-FFF2-40B4-BE49-F238E27FC236}">
                <a16:creationId xmlns:a16="http://schemas.microsoft.com/office/drawing/2014/main" id="{5849EDA5-E6CB-2540-9C7F-A0F3296E3EB8}"/>
              </a:ext>
            </a:extLst>
          </p:cNvPr>
          <p:cNvPicPr>
            <a:picLocks noChangeAspect="1"/>
          </p:cNvPicPr>
          <p:nvPr userDrawn="1"/>
        </p:nvPicPr>
        <p:blipFill>
          <a:blip r:embed="rId8"/>
          <a:srcRect/>
          <a:stretch>
            <a:fillRect/>
          </a:stretch>
        </p:blipFill>
        <p:spPr>
          <a:xfrm>
            <a:off x="5756786" y="6125564"/>
            <a:ext cx="1431618" cy="434825"/>
          </a:xfrm>
          <a:prstGeom prst="rect"/>
        </p:spPr>
      </p:pic>
    </p:spTree>
    <p:extLst>
      <p:ext uri="{BB962C8B-B14F-4D97-AF65-F5344CB8AC3E}">
        <p14:creationId xmlns:p14="http://schemas.microsoft.com/office/powerpoint/2010/main" val="2530152056"/>
      </p:ext>
    </p:extLst>
  </p:cSld>
  <p:clrMapOvr>
    <a:masterClrMapping/>
  </p:clrMapOvr>
  <p:transition spd="med">
    <p:fade/>
  </p:transition>
  <p:timing>
    <p:tnLst>
      <p:par>
        <p:cTn id="1" dur="indefinite" restart="never" nodeType="tmRoot"/>
      </p:par>
    </p:tnLst>
  </p:timing>
  <p:extLst>
    <p:ext uri="{DCECCB84-F9BA-43D5-87BE-67443E8EF086}">
      <p15:sldGuideLst xmlns:p15="http://schemas.microsoft.com/office/powerpoint/2012/main">
        <p15:guide id="1" orient="horz" pos="2160">
          <p15:clr>
            <a:srgbClr val="FBAE40"/>
          </p15:clr>
        </p15:guide>
        <p15:guide id="2" pos="3624">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4">
    <p:spTree>
      <p:nvGrpSpPr>
        <p:cNvPr id="1" name=""/>
        <p:cNvGrpSpPr/>
        <p:nvPr/>
      </p:nvGrpSpPr>
      <p:grpSpPr>
        <a:xfrm>
          <a:off x="0" y="0"/>
          <a:ext cx="0" cy="0"/>
          <a:chOff x="0" y="0"/>
          <a:chExt cx="0" cy="0"/>
        </a:xfrm>
      </p:grpSpPr>
      <p:sp>
        <p:nvSpPr>
          <p:cNvPr id="35" name="Rectangle 34">
            <a:extLst>
              <a:ext uri="{FF2B5EF4-FFF2-40B4-BE49-F238E27FC236}">
                <a16:creationId xmlns:a16="http://schemas.microsoft.com/office/drawing/2014/main" id="{B939501D-7969-8047-9DDD-0ADC474535AF}"/>
              </a:ext>
            </a:extLst>
          </p:cNvPr>
          <p:cNvSpPr/>
          <p:nvPr userDrawn="1"/>
        </p:nvSpPr>
        <p:spPr>
          <a:xfrm>
            <a:off x="-2" y="6303634"/>
            <a:ext cx="12192002" cy="554366"/>
          </a:xfrm>
          <a:prstGeom prst="rect"/>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7050A405-6340-7946-B2C4-97F25CD4F9E1}"/>
              </a:ext>
            </a:extLst>
          </p:cNvPr>
          <p:cNvSpPr/>
          <p:nvPr userDrawn="1"/>
        </p:nvSpPr>
        <p:spPr>
          <a:xfrm rot="10800000">
            <a:off x="-3883" y="5155913"/>
            <a:ext cx="1756666" cy="1702088"/>
          </a:xfrm>
          <a:prstGeom prst="rect"/>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D995F8FF-799E-FC4B-84DB-FA3F5D0BD391}"/>
              </a:ext>
            </a:extLst>
          </p:cNvPr>
          <p:cNvSpPr/>
          <p:nvPr userDrawn="1"/>
        </p:nvSpPr>
        <p:spPr>
          <a:xfrm rot="10800000">
            <a:off x="-3575" y="3432330"/>
            <a:ext cx="1756359" cy="1723586"/>
          </a:xfrm>
          <a:prstGeom prst="rect"/>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30CD0082-05B6-6845-891C-1C4703D71B45}"/>
              </a:ext>
            </a:extLst>
          </p:cNvPr>
          <p:cNvPicPr>
            <a:picLocks noChangeAspect="1"/>
          </p:cNvPicPr>
          <p:nvPr userDrawn="1"/>
        </p:nvPicPr>
        <p:blipFill>
          <a:blip r:embed="rId2"/>
          <a:srcRect/>
          <a:stretch>
            <a:fillRect/>
          </a:stretch>
        </p:blipFill>
        <p:spPr>
          <a:xfrm>
            <a:off x="1748907" y="3421594"/>
            <a:ext cx="3495376" cy="3436406"/>
          </a:xfrm>
          <a:prstGeom prst="rect"/>
        </p:spPr>
      </p:pic>
      <p:pic>
        <p:nvPicPr>
          <p:cNvPr id="11" name="Picture 10">
            <a:extLst>
              <a:ext uri="{FF2B5EF4-FFF2-40B4-BE49-F238E27FC236}">
                <a16:creationId xmlns:a16="http://schemas.microsoft.com/office/drawing/2014/main" id="{6F8C92CB-21E9-A045-B188-5F1B9E80CE22}"/>
              </a:ext>
            </a:extLst>
          </p:cNvPr>
          <p:cNvPicPr>
            <a:picLocks noChangeAspect="1"/>
          </p:cNvPicPr>
          <p:nvPr userDrawn="1"/>
        </p:nvPicPr>
        <p:blipFill>
          <a:blip r:embed="rId3"/>
          <a:srcRect b="-2"/>
          <a:stretch>
            <a:fillRect/>
          </a:stretch>
        </p:blipFill>
        <p:spPr>
          <a:xfrm>
            <a:off x="-3576" y="1005"/>
            <a:ext cx="3509149" cy="3432330"/>
          </a:xfrm>
          <a:prstGeom prst="rect"/>
        </p:spPr>
      </p:pic>
      <p:sp>
        <p:nvSpPr>
          <p:cNvPr id="20" name="Rectangle 19">
            <a:extLst>
              <a:ext uri="{FF2B5EF4-FFF2-40B4-BE49-F238E27FC236}">
                <a16:creationId xmlns:a16="http://schemas.microsoft.com/office/drawing/2014/main" id="{45914B46-9CF9-7C4C-9495-23D16E901394}"/>
              </a:ext>
            </a:extLst>
          </p:cNvPr>
          <p:cNvSpPr/>
          <p:nvPr userDrawn="1"/>
        </p:nvSpPr>
        <p:spPr>
          <a:xfrm rot="10800000">
            <a:off x="3505571" y="1726116"/>
            <a:ext cx="1738712" cy="1706214"/>
          </a:xfrm>
          <a:prstGeom prst="rect"/>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4">
            <a:extLst>
              <a:ext uri="{FF2B5EF4-FFF2-40B4-BE49-F238E27FC236}">
                <a16:creationId xmlns:a16="http://schemas.microsoft.com/office/drawing/2014/main" id="{23B9593E-2916-B942-AF22-D9DE803A150C}"/>
              </a:ext>
            </a:extLst>
          </p:cNvPr>
          <p:cNvPicPr>
            <a:picLocks noChangeAspect="1"/>
          </p:cNvPicPr>
          <p:nvPr userDrawn="1"/>
        </p:nvPicPr>
        <p:blipFill>
          <a:blip r:embed="rId4"/>
          <a:srcRect/>
          <a:stretch>
            <a:fillRect/>
          </a:stretch>
        </p:blipFill>
        <p:spPr>
          <a:xfrm>
            <a:off x="371777" y="3582202"/>
            <a:ext cx="1013110" cy="1404846"/>
          </a:xfrm>
          <a:prstGeom prst="rect"/>
        </p:spPr>
      </p:pic>
      <p:sp>
        <p:nvSpPr>
          <p:cNvPr id="14" name="Content Placeholder 3">
            <a:extLst>
              <a:ext uri="{FF2B5EF4-FFF2-40B4-BE49-F238E27FC236}">
                <a16:creationId xmlns:a16="http://schemas.microsoft.com/office/drawing/2014/main" id="{23C88826-E312-6345-B719-E916511DFFCF}"/>
              </a:ext>
            </a:extLst>
          </p:cNvPr>
          <p:cNvSpPr>
            <a:spLocks noGrp="1"/>
          </p:cNvSpPr>
          <p:nvPr>
            <p:ph sz="quarter" idx="10" hasCustomPrompt="1"/>
          </p:nvPr>
        </p:nvSpPr>
        <p:spPr>
          <a:xfrm>
            <a:off x="5633763" y="182483"/>
            <a:ext cx="6285808" cy="3240269"/>
          </a:xfrm>
          <a:prstGeom prst="rect"/>
        </p:spPr>
        <p:txBody>
          <a:bodyPr anchor="b">
            <a:normAutofit/>
          </a:bodyPr>
          <a:lstStyle>
            <a:lvl1pPr marL="0" indent="0" algn="l">
              <a:buNone/>
              <a:defRPr sz="4000" b="1">
                <a:solidFill>
                  <a:schemeClr val="accent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1"/>
              <a:t>Presentation Title</a:t>
            </a:r>
          </a:p>
        </p:txBody>
      </p:sp>
      <p:sp>
        <p:nvSpPr>
          <p:cNvPr id="16" name="Content Placeholder 3">
            <a:extLst>
              <a:ext uri="{FF2B5EF4-FFF2-40B4-BE49-F238E27FC236}">
                <a16:creationId xmlns:a16="http://schemas.microsoft.com/office/drawing/2014/main" id="{D5870085-CDB9-2649-BE9B-3A7AEE111175}"/>
              </a:ext>
            </a:extLst>
          </p:cNvPr>
          <p:cNvSpPr>
            <a:spLocks noGrp="1"/>
          </p:cNvSpPr>
          <p:nvPr>
            <p:ph sz="quarter" idx="11" hasCustomPrompt="1"/>
          </p:nvPr>
        </p:nvSpPr>
        <p:spPr>
          <a:xfrm>
            <a:off x="5626792" y="3440832"/>
            <a:ext cx="6285808" cy="1538065"/>
          </a:xfrm>
          <a:prstGeom prst="rect"/>
        </p:spPr>
        <p:txBody>
          <a:bodyPr anchor="t">
            <a:normAutofit/>
          </a:bodyPr>
          <a:lstStyle>
            <a:lvl1pPr marL="0" indent="0" algn="l">
              <a:buNone/>
              <a:defRPr sz="2800">
                <a:solidFill>
                  <a:schemeClr val="accent3"/>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1"/>
              <a:t>Presentation Title</a:t>
            </a:r>
          </a:p>
        </p:txBody>
      </p:sp>
      <p:sp>
        <p:nvSpPr>
          <p:cNvPr id="18" name="Rectangle 17"/>
          <p:cNvSpPr/>
          <p:nvPr userDrawn="1"/>
        </p:nvSpPr>
        <p:spPr>
          <a:xfrm>
            <a:off x="0" y="11831"/>
            <a:ext cx="12192000" cy="6858002"/>
          </a:xfrm>
          <a:prstGeom prst="rect"/>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01C04900-EA42-3247-9554-36BB1551841F}"/>
              </a:ext>
            </a:extLst>
          </p:cNvPr>
          <p:cNvPicPr>
            <a:picLocks noChangeAspect="1"/>
          </p:cNvPicPr>
          <p:nvPr userDrawn="1"/>
        </p:nvPicPr>
        <p:blipFill>
          <a:blip r:embed="rId5"/>
          <a:srcRect/>
          <a:stretch>
            <a:fillRect/>
          </a:stretch>
        </p:blipFill>
        <p:spPr>
          <a:xfrm>
            <a:off x="3505572" y="0"/>
            <a:ext cx="1738712" cy="1726116"/>
          </a:xfrm>
          <a:prstGeom prst="rect"/>
        </p:spPr>
      </p:pic>
      <p:pic>
        <p:nvPicPr>
          <p:cNvPr id="19" name="Picture 18">
            <a:extLst>
              <a:ext uri="{FF2B5EF4-FFF2-40B4-BE49-F238E27FC236}">
                <a16:creationId xmlns:a16="http://schemas.microsoft.com/office/drawing/2014/main" id="{E039F927-BC35-3A41-9F7B-7400628C992F}"/>
              </a:ext>
            </a:extLst>
          </p:cNvPr>
          <p:cNvPicPr>
            <a:picLocks noChangeAspect="1"/>
          </p:cNvPicPr>
          <p:nvPr userDrawn="1"/>
        </p:nvPicPr>
        <p:blipFill>
          <a:blip r:embed="rId6"/>
          <a:srcRect/>
          <a:stretch>
            <a:fillRect/>
          </a:stretch>
        </p:blipFill>
        <p:spPr>
          <a:xfrm>
            <a:off x="3496595" y="1868538"/>
            <a:ext cx="1536025" cy="1391827"/>
          </a:xfrm>
          <a:prstGeom prst="rect"/>
        </p:spPr>
      </p:pic>
      <p:pic>
        <p:nvPicPr>
          <p:cNvPr id="22" name="Picture 21">
            <a:extLst>
              <a:ext uri="{FF2B5EF4-FFF2-40B4-BE49-F238E27FC236}">
                <a16:creationId xmlns:a16="http://schemas.microsoft.com/office/drawing/2014/main" id="{5700B217-69EF-E24B-9949-A52C5D935E8C}"/>
              </a:ext>
            </a:extLst>
          </p:cNvPr>
          <p:cNvPicPr>
            <a:picLocks noChangeAspect="1"/>
          </p:cNvPicPr>
          <p:nvPr userDrawn="1"/>
        </p:nvPicPr>
        <p:blipFill>
          <a:blip r:embed="rId7"/>
          <a:srcRect/>
          <a:stretch>
            <a:fillRect/>
          </a:stretch>
        </p:blipFill>
        <p:spPr>
          <a:xfrm>
            <a:off x="5756786" y="6125564"/>
            <a:ext cx="1431618" cy="434825"/>
          </a:xfrm>
          <a:prstGeom prst="rect"/>
        </p:spPr>
      </p:pic>
    </p:spTree>
    <p:extLst>
      <p:ext uri="{BB962C8B-B14F-4D97-AF65-F5344CB8AC3E}">
        <p14:creationId xmlns:p14="http://schemas.microsoft.com/office/powerpoint/2010/main" val="2155997504"/>
      </p:ext>
    </p:extLst>
  </p:cSld>
  <p:clrMapOvr>
    <a:masterClrMapping/>
  </p:clrMapOvr>
  <p:transition spd="med">
    <p:fade/>
  </p:transition>
  <p:timing>
    <p:tnLst>
      <p:par>
        <p:cTn id="1" dur="indefinite" restart="never" nodeType="tmRoot"/>
      </p:par>
    </p:tnLst>
  </p:timing>
  <p:extLst>
    <p:ext uri="{DCECCB84-F9BA-43D5-87BE-67443E8EF086}">
      <p15:sldGuideLst xmlns:p15="http://schemas.microsoft.com/office/powerpoint/2012/main">
        <p15:guide id="1" orient="horz" pos="2160">
          <p15:clr>
            <a:srgbClr val="FBAE40"/>
          </p15:clr>
        </p15:guide>
        <p15:guide id="2" pos="3624">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 Presenter - Solid Teal">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D15DD345-3DA1-A547-AA56-65713CFA566E}"/>
              </a:ext>
            </a:extLst>
          </p:cNvPr>
          <p:cNvSpPr/>
          <p:nvPr userDrawn="1"/>
        </p:nvSpPr>
        <p:spPr>
          <a:xfrm rot="16200000">
            <a:off x="5407597" y="-5414537"/>
            <a:ext cx="1371600" cy="12192001"/>
          </a:xfrm>
          <a:prstGeom prst="rect"/>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lide Number Placeholder 2">
            <a:extLst>
              <a:ext uri="{FF2B5EF4-FFF2-40B4-BE49-F238E27FC236}">
                <a16:creationId xmlns:a16="http://schemas.microsoft.com/office/drawing/2014/main" id="{F29206FB-9596-C147-A0A7-52D19B573B03}"/>
              </a:ext>
            </a:extLst>
          </p:cNvPr>
          <p:cNvSpPr>
            <a:spLocks noGrp="1"/>
          </p:cNvSpPr>
          <p:nvPr>
            <p:ph type="sldNum" sz="quarter" idx="10"/>
          </p:nvPr>
        </p:nvSpPr>
        <p:spPr>
          <a:xfrm>
            <a:off x="9067800" y="6553201"/>
            <a:ext cx="2844800" cy="228600"/>
          </a:xfrm>
          <a:prstGeom prst="rect"/>
        </p:spPr>
        <p:txBody>
          <a:bodyPr/>
          <a:lstStyle/>
          <a:p>
            <a:fld id="{B73F69C2-009F-4240-9724-5B3BAC1E9E06}" type="slidenum">
              <a:rPr lang="en-US" smtClean="0"/>
              <a:t>‹#›</a:t>
            </a:fld>
            <a:endParaRPr lang="en-US"/>
          </a:p>
        </p:txBody>
      </p:sp>
      <p:sp>
        <p:nvSpPr>
          <p:cNvPr id="14" name="Picture Placeholder 11">
            <a:extLst>
              <a:ext uri="{FF2B5EF4-FFF2-40B4-BE49-F238E27FC236}">
                <a16:creationId xmlns:a16="http://schemas.microsoft.com/office/drawing/2014/main" id="{DD123DEE-23CE-7041-9FE5-C470E85B6DB3}"/>
              </a:ext>
            </a:extLst>
          </p:cNvPr>
          <p:cNvSpPr>
            <a:spLocks noGrp="1"/>
          </p:cNvSpPr>
          <p:nvPr>
            <p:ph type="pic" sz="quarter" idx="16"/>
          </p:nvPr>
        </p:nvSpPr>
        <p:spPr>
          <a:xfrm>
            <a:off x="4994148" y="1600200"/>
            <a:ext cx="2203704" cy="2203704"/>
          </a:xfrm>
          <a:prstGeom prst="rect"/>
        </p:spPr>
        <p:txBody>
          <a:bodyPr/>
          <a:lstStyle>
            <a:lvl1pPr marL="0" indent="0">
              <a:buNone/>
              <a:defRPr sz="1600"/>
            </a:lvl1pPr>
          </a:lstStyle>
          <a:p>
            <a:endParaRPr lang="en-US"/>
          </a:p>
        </p:txBody>
      </p:sp>
      <p:sp>
        <p:nvSpPr>
          <p:cNvPr id="15" name="Text Placeholder 16">
            <a:extLst>
              <a:ext uri="{FF2B5EF4-FFF2-40B4-BE49-F238E27FC236}">
                <a16:creationId xmlns:a16="http://schemas.microsoft.com/office/drawing/2014/main" id="{53236F1E-6AE0-E848-9173-D127911B1DAB}"/>
              </a:ext>
            </a:extLst>
          </p:cNvPr>
          <p:cNvSpPr>
            <a:spLocks noGrp="1"/>
          </p:cNvSpPr>
          <p:nvPr>
            <p:ph type="body" sz="quarter" idx="17" hasCustomPrompt="1"/>
          </p:nvPr>
        </p:nvSpPr>
        <p:spPr>
          <a:xfrm>
            <a:off x="4843220" y="3948735"/>
            <a:ext cx="2505560" cy="382527"/>
          </a:xfrm>
          <a:prstGeom prst="rect"/>
        </p:spPr>
        <p:txBody>
          <a:bodyPr/>
          <a:lstStyle>
            <a:lvl1pPr marL="0" indent="0" algn="ctr">
              <a:buNone/>
              <a:defRPr sz="2000" b="1" cap="all" baseline="0">
                <a:solidFill>
                  <a:schemeClr val="tx1"/>
                </a:solidFill>
              </a:defRPr>
            </a:lvl1pPr>
            <a:lvl2pPr marL="457200" indent="0">
              <a:buNone/>
              <a:defRPr sz="1400">
                <a:solidFill>
                  <a:schemeClr val="bg1"/>
                </a:solidFill>
              </a:defRPr>
            </a:lvl2pPr>
            <a:lvl3pPr marL="914400" indent="0">
              <a:buNone/>
              <a:defRPr sz="1400">
                <a:solidFill>
                  <a:schemeClr val="bg1"/>
                </a:solidFill>
              </a:defRPr>
            </a:lvl3pPr>
            <a:lvl4pPr marL="1371600" indent="0">
              <a:buNone/>
              <a:defRPr sz="1400">
                <a:solidFill>
                  <a:schemeClr val="bg1"/>
                </a:solidFill>
              </a:defRPr>
            </a:lvl4pPr>
            <a:lvl5pPr marL="1828800" indent="0">
              <a:buNone/>
              <a:defRPr sz="1400">
                <a:solidFill>
                  <a:schemeClr val="bg1"/>
                </a:solidFill>
              </a:defRPr>
            </a:lvl5pPr>
          </a:lstStyle>
          <a:p>
            <a:pPr lvl="0"/>
            <a:r>
              <a:rPr lang="en-US" dirty="1"/>
              <a:t>Presenter Name</a:t>
            </a:r>
          </a:p>
        </p:txBody>
      </p:sp>
      <p:sp>
        <p:nvSpPr>
          <p:cNvPr id="16" name="Text Placeholder 8">
            <a:extLst>
              <a:ext uri="{FF2B5EF4-FFF2-40B4-BE49-F238E27FC236}">
                <a16:creationId xmlns:a16="http://schemas.microsoft.com/office/drawing/2014/main" id="{2A99C8AA-13C1-5D42-9E04-3789449FEA6C}"/>
              </a:ext>
            </a:extLst>
          </p:cNvPr>
          <p:cNvSpPr>
            <a:spLocks noGrp="1"/>
          </p:cNvSpPr>
          <p:nvPr>
            <p:ph type="body" sz="quarter" idx="21" hasCustomPrompt="1"/>
          </p:nvPr>
        </p:nvSpPr>
        <p:spPr>
          <a:xfrm>
            <a:off x="4842117" y="4556023"/>
            <a:ext cx="2506663" cy="1385887"/>
          </a:xfrm>
          <a:prstGeom prst="rect"/>
        </p:spPr>
        <p:txBody>
          <a:bodyPr/>
          <a:lstStyle>
            <a:lvl1pPr marL="0" marR="0" indent="0" algn="ctr" defTabSz="914400" fontAlgn="auto" rtl="0" eaLnBrk="1" latinLnBrk="0" hangingPunct="1">
              <a:lnSpc>
                <a:spcPct val="90000"/>
              </a:lnSpc>
              <a:spcBef>
                <a:spcPts val="1000"/>
              </a:spcBef>
              <a:spcAft>
                <a:spcPct val="0"/>
              </a:spcAft>
              <a:buClrTx/>
              <a:buSzTx/>
              <a:buFont typeface="Arial" panose="020b0604020202020204" pitchFamily="34" charset="0"/>
              <a:buNone/>
              <a:defRPr sz="1600"/>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stStyle>
          <a:p>
            <a:pPr marL="0" marR="0" lvl="0" indent="0" algn="ctr" defTabSz="914400" fontAlgn="auto" rtl="0" eaLnBrk="1" latinLnBrk="0" hangingPunct="1">
              <a:lnSpc>
                <a:spcPct val="90000"/>
              </a:lnSpc>
              <a:spcBef>
                <a:spcPts val="1000"/>
              </a:spcBef>
              <a:spcAft>
                <a:spcPct val="0"/>
              </a:spcAft>
              <a:buClrTx/>
              <a:buSzTx/>
              <a:buFont typeface="Arial" panose="020b0604020202020204" pitchFamily="34" charset="0"/>
              <a:buNone/>
              <a:defRPr/>
            </a:pPr>
            <a:r>
              <a:rPr lang="en-US" dirty="1"/>
              <a:t>Title/Location/Contact</a:t>
            </a:r>
          </a:p>
          <a:p>
            <a:pPr marL="0" marR="0" lvl="0" indent="0" algn="ctr" defTabSz="914400" fontAlgn="auto" rtl="0" eaLnBrk="1" latinLnBrk="0" hangingPunct="1">
              <a:lnSpc>
                <a:spcPct val="90000"/>
              </a:lnSpc>
              <a:spcBef>
                <a:spcPts val="1000"/>
              </a:spcBef>
              <a:spcAft>
                <a:spcPct val="0"/>
              </a:spcAft>
              <a:buClrTx/>
              <a:buSzTx/>
              <a:buFont typeface="Arial" panose="020b0604020202020204" pitchFamily="34" charset="0"/>
              <a:buNone/>
              <a:defRPr/>
            </a:pPr>
            <a:r>
              <a:rPr lang="en-US" dirty="1"/>
              <a:t>Title/Location/Contact</a:t>
            </a:r>
          </a:p>
          <a:p>
            <a:pPr marL="0" marR="0" lvl="0" indent="0" algn="ctr" defTabSz="914400" fontAlgn="auto" rtl="0" eaLnBrk="1" latinLnBrk="0" hangingPunct="1">
              <a:lnSpc>
                <a:spcPct val="90000"/>
              </a:lnSpc>
              <a:spcBef>
                <a:spcPts val="1000"/>
              </a:spcBef>
              <a:spcAft>
                <a:spcPct val="0"/>
              </a:spcAft>
              <a:buClrTx/>
              <a:buSzTx/>
              <a:buFont typeface="Arial" panose="020b0604020202020204" pitchFamily="34" charset="0"/>
              <a:buNone/>
              <a:defRPr/>
            </a:pPr>
            <a:r>
              <a:rPr lang="en-US" dirty="1"/>
              <a:t>Title/Location/Contact</a:t>
            </a:r>
          </a:p>
        </p:txBody>
      </p:sp>
      <p:sp>
        <p:nvSpPr>
          <p:cNvPr id="19" name="Rectangle 18">
            <a:extLst>
              <a:ext uri="{FF2B5EF4-FFF2-40B4-BE49-F238E27FC236}">
                <a16:creationId xmlns:a16="http://schemas.microsoft.com/office/drawing/2014/main" id="{54F8A994-7657-4140-9A41-98C9059E2243}"/>
              </a:ext>
            </a:extLst>
          </p:cNvPr>
          <p:cNvSpPr/>
          <p:nvPr userDrawn="1"/>
        </p:nvSpPr>
        <p:spPr>
          <a:xfrm>
            <a:off x="3048" y="3803904"/>
            <a:ext cx="12188952" cy="95537"/>
          </a:xfrm>
          <a:prstGeom prst="rect"/>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sp>
        <p:nvSpPr>
          <p:cNvPr id="13" name="TextBox 12">
            <a:extLst>
              <a:ext uri="{FF2B5EF4-FFF2-40B4-BE49-F238E27FC236}">
                <a16:creationId xmlns:a16="http://schemas.microsoft.com/office/drawing/2014/main" id="{7AB34B5D-2383-F446-B43B-83A83CE24BDD}"/>
              </a:ext>
            </a:extLst>
          </p:cNvPr>
          <p:cNvSpPr txBox="1"/>
          <p:nvPr userDrawn="1"/>
        </p:nvSpPr>
        <p:spPr>
          <a:xfrm>
            <a:off x="277813" y="384731"/>
            <a:ext cx="3310359" cy="584775"/>
          </a:xfrm>
          <a:prstGeom prst="rect"/>
          <a:noFill/>
        </p:spPr>
        <p:txBody>
          <a:bodyPr wrap="square" rtlCol="0">
            <a:spAutoFit/>
          </a:bodyPr>
          <a:lstStyle/>
          <a:p>
            <a:pPr algn="l"/>
            <a:r>
              <a:rPr lang="en-US" sz="3200" dirty="1">
                <a:solidFill>
                  <a:schemeClr val="bg1"/>
                </a:solidFill>
              </a:rPr>
              <a:t>Presented by</a:t>
            </a:r>
          </a:p>
        </p:txBody>
      </p:sp>
      <p:sp>
        <p:nvSpPr>
          <p:cNvPr id="10" name="Rectangle 9"/>
          <p:cNvSpPr/>
          <p:nvPr userDrawn="1"/>
        </p:nvSpPr>
        <p:spPr>
          <a:xfrm>
            <a:off x="0" y="0"/>
            <a:ext cx="12192000" cy="6858002"/>
          </a:xfrm>
          <a:prstGeom prst="rect"/>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0822872"/>
      </p:ext>
    </p:extLst>
  </p:cSld>
  <p:clrMapOvr>
    <a:masterClrMapping/>
  </p:clrMapOvr>
  <p:transition spd="med">
    <p:fade/>
  </p:transition>
  <p:timing>
    <p:tnLst>
      <p:par>
        <p:cTn id="1" dur="indefinite" restart="never" nodeType="tmRoot"/>
      </p:par>
    </p:tnLst>
  </p:timing>
  <p:extLst>
    <p:ext uri="{DCECCB84-F9BA-43D5-87BE-67443E8EF086}">
      <p15:sldGuideLst xmlns:p15="http://schemas.microsoft.com/office/powerpoint/2012/main">
        <p15:guide id="1" orient="horz" pos="1008" userDrawn="1">
          <p15:clr>
            <a:srgbClr val="FBAE40"/>
          </p15:clr>
        </p15:guide>
        <p15:guide id="2" pos="3840"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 Presenter - Solid Green">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E76F0E4C-FF2A-2245-AE63-8586AD1368A8}"/>
              </a:ext>
            </a:extLst>
          </p:cNvPr>
          <p:cNvSpPr/>
          <p:nvPr userDrawn="1"/>
        </p:nvSpPr>
        <p:spPr>
          <a:xfrm rot="16200000">
            <a:off x="5407597" y="-5414537"/>
            <a:ext cx="1371600" cy="12192001"/>
          </a:xfrm>
          <a:prstGeom prst="rect"/>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lide Number Placeholder 2">
            <a:extLst>
              <a:ext uri="{FF2B5EF4-FFF2-40B4-BE49-F238E27FC236}">
                <a16:creationId xmlns:a16="http://schemas.microsoft.com/office/drawing/2014/main" id="{F29206FB-9596-C147-A0A7-52D19B573B03}"/>
              </a:ext>
            </a:extLst>
          </p:cNvPr>
          <p:cNvSpPr>
            <a:spLocks noGrp="1"/>
          </p:cNvSpPr>
          <p:nvPr>
            <p:ph type="sldNum" sz="quarter" idx="10"/>
          </p:nvPr>
        </p:nvSpPr>
        <p:spPr>
          <a:xfrm>
            <a:off x="9067800" y="6553201"/>
            <a:ext cx="2844800" cy="228600"/>
          </a:xfrm>
          <a:prstGeom prst="rect"/>
        </p:spPr>
        <p:txBody>
          <a:bodyPr/>
          <a:lstStyle/>
          <a:p>
            <a:fld id="{B73F69C2-009F-4240-9724-5B3BAC1E9E06}" type="slidenum">
              <a:rPr lang="en-US" smtClean="0"/>
              <a:t>‹#›</a:t>
            </a:fld>
            <a:endParaRPr lang="en-US"/>
          </a:p>
        </p:txBody>
      </p:sp>
      <p:sp>
        <p:nvSpPr>
          <p:cNvPr id="14" name="Picture Placeholder 11">
            <a:extLst>
              <a:ext uri="{FF2B5EF4-FFF2-40B4-BE49-F238E27FC236}">
                <a16:creationId xmlns:a16="http://schemas.microsoft.com/office/drawing/2014/main" id="{DD123DEE-23CE-7041-9FE5-C470E85B6DB3}"/>
              </a:ext>
            </a:extLst>
          </p:cNvPr>
          <p:cNvSpPr>
            <a:spLocks noGrp="1"/>
          </p:cNvSpPr>
          <p:nvPr>
            <p:ph type="pic" sz="quarter" idx="16"/>
          </p:nvPr>
        </p:nvSpPr>
        <p:spPr>
          <a:xfrm>
            <a:off x="4994148" y="1600200"/>
            <a:ext cx="2203704" cy="2203704"/>
          </a:xfrm>
          <a:prstGeom prst="rect"/>
        </p:spPr>
        <p:txBody>
          <a:bodyPr/>
          <a:lstStyle>
            <a:lvl1pPr marL="0" indent="0">
              <a:buNone/>
              <a:defRPr sz="1600"/>
            </a:lvl1pPr>
          </a:lstStyle>
          <a:p>
            <a:endParaRPr lang="en-US"/>
          </a:p>
        </p:txBody>
      </p:sp>
      <p:sp>
        <p:nvSpPr>
          <p:cNvPr id="15" name="Text Placeholder 16">
            <a:extLst>
              <a:ext uri="{FF2B5EF4-FFF2-40B4-BE49-F238E27FC236}">
                <a16:creationId xmlns:a16="http://schemas.microsoft.com/office/drawing/2014/main" id="{53236F1E-6AE0-E848-9173-D127911B1DAB}"/>
              </a:ext>
            </a:extLst>
          </p:cNvPr>
          <p:cNvSpPr>
            <a:spLocks noGrp="1"/>
          </p:cNvSpPr>
          <p:nvPr>
            <p:ph type="body" sz="quarter" idx="17" hasCustomPrompt="1"/>
          </p:nvPr>
        </p:nvSpPr>
        <p:spPr>
          <a:xfrm>
            <a:off x="4843220" y="3948735"/>
            <a:ext cx="2505560" cy="382527"/>
          </a:xfrm>
          <a:prstGeom prst="rect"/>
        </p:spPr>
        <p:txBody>
          <a:bodyPr/>
          <a:lstStyle>
            <a:lvl1pPr marL="0" indent="0" algn="ctr">
              <a:buNone/>
              <a:defRPr sz="2000" b="1" cap="all" baseline="0">
                <a:solidFill>
                  <a:schemeClr val="tx1"/>
                </a:solidFill>
              </a:defRPr>
            </a:lvl1pPr>
            <a:lvl2pPr marL="457200" indent="0">
              <a:buNone/>
              <a:defRPr sz="1400">
                <a:solidFill>
                  <a:schemeClr val="bg1"/>
                </a:solidFill>
              </a:defRPr>
            </a:lvl2pPr>
            <a:lvl3pPr marL="914400" indent="0">
              <a:buNone/>
              <a:defRPr sz="1400">
                <a:solidFill>
                  <a:schemeClr val="bg1"/>
                </a:solidFill>
              </a:defRPr>
            </a:lvl3pPr>
            <a:lvl4pPr marL="1371600" indent="0">
              <a:buNone/>
              <a:defRPr sz="1400">
                <a:solidFill>
                  <a:schemeClr val="bg1"/>
                </a:solidFill>
              </a:defRPr>
            </a:lvl4pPr>
            <a:lvl5pPr marL="1828800" indent="0">
              <a:buNone/>
              <a:defRPr sz="1400">
                <a:solidFill>
                  <a:schemeClr val="bg1"/>
                </a:solidFill>
              </a:defRPr>
            </a:lvl5pPr>
          </a:lstStyle>
          <a:p>
            <a:pPr lvl="0"/>
            <a:r>
              <a:rPr lang="en-US" dirty="1"/>
              <a:t>Presenter Name</a:t>
            </a:r>
          </a:p>
        </p:txBody>
      </p:sp>
      <p:sp>
        <p:nvSpPr>
          <p:cNvPr id="16" name="Text Placeholder 8">
            <a:extLst>
              <a:ext uri="{FF2B5EF4-FFF2-40B4-BE49-F238E27FC236}">
                <a16:creationId xmlns:a16="http://schemas.microsoft.com/office/drawing/2014/main" id="{2A99C8AA-13C1-5D42-9E04-3789449FEA6C}"/>
              </a:ext>
            </a:extLst>
          </p:cNvPr>
          <p:cNvSpPr>
            <a:spLocks noGrp="1"/>
          </p:cNvSpPr>
          <p:nvPr>
            <p:ph type="body" sz="quarter" idx="21" hasCustomPrompt="1"/>
          </p:nvPr>
        </p:nvSpPr>
        <p:spPr>
          <a:xfrm>
            <a:off x="4842117" y="4556023"/>
            <a:ext cx="2506663" cy="1385887"/>
          </a:xfrm>
          <a:prstGeom prst="rect"/>
        </p:spPr>
        <p:txBody>
          <a:bodyPr/>
          <a:lstStyle>
            <a:lvl1pPr marL="0" marR="0" indent="0" algn="ctr" defTabSz="914400" fontAlgn="auto" rtl="0" eaLnBrk="1" latinLnBrk="0" hangingPunct="1">
              <a:lnSpc>
                <a:spcPct val="90000"/>
              </a:lnSpc>
              <a:spcBef>
                <a:spcPts val="1000"/>
              </a:spcBef>
              <a:spcAft>
                <a:spcPct val="0"/>
              </a:spcAft>
              <a:buClrTx/>
              <a:buSzTx/>
              <a:buFont typeface="Arial" panose="020b0604020202020204" pitchFamily="34" charset="0"/>
              <a:buNone/>
              <a:defRPr sz="1600"/>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stStyle>
          <a:p>
            <a:pPr marL="0" marR="0" lvl="0" indent="0" algn="ctr" defTabSz="914400" fontAlgn="auto" rtl="0" eaLnBrk="1" latinLnBrk="0" hangingPunct="1">
              <a:lnSpc>
                <a:spcPct val="90000"/>
              </a:lnSpc>
              <a:spcBef>
                <a:spcPts val="1000"/>
              </a:spcBef>
              <a:spcAft>
                <a:spcPct val="0"/>
              </a:spcAft>
              <a:buClrTx/>
              <a:buSzTx/>
              <a:buFont typeface="Arial" panose="020b0604020202020204" pitchFamily="34" charset="0"/>
              <a:buNone/>
              <a:defRPr/>
            </a:pPr>
            <a:r>
              <a:rPr lang="en-US" dirty="1"/>
              <a:t>Title/Location/Contact</a:t>
            </a:r>
          </a:p>
          <a:p>
            <a:pPr marL="0" marR="0" lvl="0" indent="0" algn="ctr" defTabSz="914400" fontAlgn="auto" rtl="0" eaLnBrk="1" latinLnBrk="0" hangingPunct="1">
              <a:lnSpc>
                <a:spcPct val="90000"/>
              </a:lnSpc>
              <a:spcBef>
                <a:spcPts val="1000"/>
              </a:spcBef>
              <a:spcAft>
                <a:spcPct val="0"/>
              </a:spcAft>
              <a:buClrTx/>
              <a:buSzTx/>
              <a:buFont typeface="Arial" panose="020b0604020202020204" pitchFamily="34" charset="0"/>
              <a:buNone/>
              <a:defRPr/>
            </a:pPr>
            <a:r>
              <a:rPr lang="en-US" dirty="1"/>
              <a:t>Title/Location/Contact</a:t>
            </a:r>
          </a:p>
          <a:p>
            <a:pPr marL="0" marR="0" lvl="0" indent="0" algn="ctr" defTabSz="914400" fontAlgn="auto" rtl="0" eaLnBrk="1" latinLnBrk="0" hangingPunct="1">
              <a:lnSpc>
                <a:spcPct val="90000"/>
              </a:lnSpc>
              <a:spcBef>
                <a:spcPts val="1000"/>
              </a:spcBef>
              <a:spcAft>
                <a:spcPct val="0"/>
              </a:spcAft>
              <a:buClrTx/>
              <a:buSzTx/>
              <a:buFont typeface="Arial" panose="020b0604020202020204" pitchFamily="34" charset="0"/>
              <a:buNone/>
              <a:defRPr/>
            </a:pPr>
            <a:r>
              <a:rPr lang="en-US" dirty="1"/>
              <a:t>Title/Location/Contact</a:t>
            </a:r>
          </a:p>
        </p:txBody>
      </p:sp>
      <p:sp>
        <p:nvSpPr>
          <p:cNvPr id="19" name="Rectangle 18">
            <a:extLst>
              <a:ext uri="{FF2B5EF4-FFF2-40B4-BE49-F238E27FC236}">
                <a16:creationId xmlns:a16="http://schemas.microsoft.com/office/drawing/2014/main" id="{54F8A994-7657-4140-9A41-98C9059E2243}"/>
              </a:ext>
            </a:extLst>
          </p:cNvPr>
          <p:cNvSpPr/>
          <p:nvPr userDrawn="1"/>
        </p:nvSpPr>
        <p:spPr>
          <a:xfrm>
            <a:off x="3048" y="3803904"/>
            <a:ext cx="12188952" cy="95537"/>
          </a:xfrm>
          <a:prstGeom prst="rect"/>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sp>
        <p:nvSpPr>
          <p:cNvPr id="12" name="TextBox 11">
            <a:extLst>
              <a:ext uri="{FF2B5EF4-FFF2-40B4-BE49-F238E27FC236}">
                <a16:creationId xmlns:a16="http://schemas.microsoft.com/office/drawing/2014/main" id="{EAE43DC5-984A-5340-84B0-6E383F9EDC8E}"/>
              </a:ext>
            </a:extLst>
          </p:cNvPr>
          <p:cNvSpPr txBox="1"/>
          <p:nvPr userDrawn="1"/>
        </p:nvSpPr>
        <p:spPr>
          <a:xfrm>
            <a:off x="277813" y="384731"/>
            <a:ext cx="3310359" cy="584775"/>
          </a:xfrm>
          <a:prstGeom prst="rect"/>
          <a:noFill/>
        </p:spPr>
        <p:txBody>
          <a:bodyPr wrap="square" rtlCol="0">
            <a:spAutoFit/>
          </a:bodyPr>
          <a:lstStyle/>
          <a:p>
            <a:pPr algn="l"/>
            <a:r>
              <a:rPr lang="en-US" sz="3200" dirty="1">
                <a:solidFill>
                  <a:schemeClr val="bg1"/>
                </a:solidFill>
              </a:rPr>
              <a:t>Presented by</a:t>
            </a:r>
          </a:p>
        </p:txBody>
      </p:sp>
      <p:sp>
        <p:nvSpPr>
          <p:cNvPr id="11" name="Rectangle 10"/>
          <p:cNvSpPr/>
          <p:nvPr userDrawn="1"/>
        </p:nvSpPr>
        <p:spPr>
          <a:xfrm>
            <a:off x="0" y="0"/>
            <a:ext cx="12192000" cy="6858002"/>
          </a:xfrm>
          <a:prstGeom prst="rect"/>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73112704"/>
      </p:ext>
    </p:extLst>
  </p:cSld>
  <p:clrMapOvr>
    <a:masterClrMapping/>
  </p:clrMapOvr>
  <p:transition spd="med">
    <p:fade/>
  </p:transition>
  <p:timing>
    <p:tnLst>
      <p:par>
        <p:cTn id="1" dur="indefinite" restart="never" nodeType="tmRoot"/>
      </p:par>
    </p:tnLst>
  </p:timing>
  <p:extLst>
    <p:ext uri="{DCECCB84-F9BA-43D5-87BE-67443E8EF086}">
      <p15:sldGuideLst xmlns:p15="http://schemas.microsoft.com/office/powerpoint/2012/main">
        <p15:guide id="1" orient="horz" pos="1008" userDrawn="1">
          <p15:clr>
            <a:srgbClr val="FBAE40"/>
          </p15:clr>
        </p15:guide>
        <p15:guide id="2" pos="384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2 Presenters - Solid Teal">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562A9A40-BEB4-7B40-997E-DC182EE3879D}"/>
              </a:ext>
            </a:extLst>
          </p:cNvPr>
          <p:cNvSpPr/>
          <p:nvPr userDrawn="1"/>
        </p:nvSpPr>
        <p:spPr>
          <a:xfrm>
            <a:off x="3048" y="3803904"/>
            <a:ext cx="12188952" cy="95537"/>
          </a:xfrm>
          <a:prstGeom prst="rect"/>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sp>
        <p:nvSpPr>
          <p:cNvPr id="3" name="Slide Number Placeholder 2">
            <a:extLst>
              <a:ext uri="{FF2B5EF4-FFF2-40B4-BE49-F238E27FC236}">
                <a16:creationId xmlns:a16="http://schemas.microsoft.com/office/drawing/2014/main" id="{F29206FB-9596-C147-A0A7-52D19B573B03}"/>
              </a:ext>
            </a:extLst>
          </p:cNvPr>
          <p:cNvSpPr>
            <a:spLocks noGrp="1"/>
          </p:cNvSpPr>
          <p:nvPr>
            <p:ph type="sldNum" sz="quarter" idx="10"/>
          </p:nvPr>
        </p:nvSpPr>
        <p:spPr>
          <a:xfrm>
            <a:off x="9067800" y="6553201"/>
            <a:ext cx="2844800" cy="228600"/>
          </a:xfrm>
          <a:prstGeom prst="rect"/>
        </p:spPr>
        <p:txBody>
          <a:bodyPr/>
          <a:lstStyle/>
          <a:p>
            <a:fld id="{B73F69C2-009F-4240-9724-5B3BAC1E9E06}" type="slidenum">
              <a:rPr lang="en-US" smtClean="0"/>
              <a:t>‹#›</a:t>
            </a:fld>
            <a:endParaRPr lang="en-US"/>
          </a:p>
        </p:txBody>
      </p:sp>
      <p:sp>
        <p:nvSpPr>
          <p:cNvPr id="15" name="Rectangle 14">
            <a:extLst>
              <a:ext uri="{FF2B5EF4-FFF2-40B4-BE49-F238E27FC236}">
                <a16:creationId xmlns:a16="http://schemas.microsoft.com/office/drawing/2014/main" id="{F5E9076C-7DD8-C840-AC09-EC378D1D03ED}"/>
              </a:ext>
            </a:extLst>
          </p:cNvPr>
          <p:cNvSpPr/>
          <p:nvPr userDrawn="1"/>
        </p:nvSpPr>
        <p:spPr>
          <a:xfrm>
            <a:off x="-5206" y="0"/>
            <a:ext cx="12192000" cy="6858000"/>
          </a:xfrm>
          <a:prstGeom prst="rect"/>
          <a:solidFill>
            <a:schemeClr val="bg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C178CFC6-FF44-5244-AD46-0373C7D441F5}"/>
              </a:ext>
            </a:extLst>
          </p:cNvPr>
          <p:cNvSpPr/>
          <p:nvPr userDrawn="1"/>
        </p:nvSpPr>
        <p:spPr>
          <a:xfrm rot="16200000">
            <a:off x="5407597" y="-5414537"/>
            <a:ext cx="1371600" cy="12192001"/>
          </a:xfrm>
          <a:prstGeom prst="rect"/>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TextBox 19">
            <a:extLst>
              <a:ext uri="{FF2B5EF4-FFF2-40B4-BE49-F238E27FC236}">
                <a16:creationId xmlns:a16="http://schemas.microsoft.com/office/drawing/2014/main" id="{D7AAD6D5-6FF3-7A4C-BDDA-D29818B6308B}"/>
              </a:ext>
            </a:extLst>
          </p:cNvPr>
          <p:cNvSpPr txBox="1"/>
          <p:nvPr userDrawn="1"/>
        </p:nvSpPr>
        <p:spPr>
          <a:xfrm>
            <a:off x="277813" y="384731"/>
            <a:ext cx="3310359" cy="584775"/>
          </a:xfrm>
          <a:prstGeom prst="rect"/>
          <a:noFill/>
        </p:spPr>
        <p:txBody>
          <a:bodyPr wrap="square" rtlCol="0">
            <a:spAutoFit/>
          </a:bodyPr>
          <a:lstStyle/>
          <a:p>
            <a:pPr algn="l"/>
            <a:r>
              <a:rPr lang="en-US" sz="3200" dirty="1">
                <a:solidFill>
                  <a:schemeClr val="bg1"/>
                </a:solidFill>
              </a:rPr>
              <a:t>Presented by</a:t>
            </a:r>
          </a:p>
        </p:txBody>
      </p:sp>
      <p:sp>
        <p:nvSpPr>
          <p:cNvPr id="22" name="Picture Placeholder 11">
            <a:extLst>
              <a:ext uri="{FF2B5EF4-FFF2-40B4-BE49-F238E27FC236}">
                <a16:creationId xmlns:a16="http://schemas.microsoft.com/office/drawing/2014/main" id="{A69939F8-CCC6-DB4C-844C-FD63FBB4553B}"/>
              </a:ext>
            </a:extLst>
          </p:cNvPr>
          <p:cNvSpPr>
            <a:spLocks noGrp="1"/>
          </p:cNvSpPr>
          <p:nvPr>
            <p:ph type="pic" sz="quarter" idx="11"/>
          </p:nvPr>
        </p:nvSpPr>
        <p:spPr>
          <a:xfrm>
            <a:off x="3503738" y="1600200"/>
            <a:ext cx="2203704" cy="2203704"/>
          </a:xfrm>
          <a:prstGeom prst="rect"/>
        </p:spPr>
        <p:txBody>
          <a:bodyPr/>
          <a:lstStyle>
            <a:lvl1pPr marL="0" indent="0">
              <a:buNone/>
              <a:defRPr sz="1600"/>
            </a:lvl1pPr>
          </a:lstStyle>
          <a:p>
            <a:endParaRPr lang="en-US"/>
          </a:p>
        </p:txBody>
      </p:sp>
      <p:sp>
        <p:nvSpPr>
          <p:cNvPr id="23" name="Text Placeholder 16">
            <a:extLst>
              <a:ext uri="{FF2B5EF4-FFF2-40B4-BE49-F238E27FC236}">
                <a16:creationId xmlns:a16="http://schemas.microsoft.com/office/drawing/2014/main" id="{9EB28934-ECF8-7043-A57B-60F001EE8CB9}"/>
              </a:ext>
            </a:extLst>
          </p:cNvPr>
          <p:cNvSpPr>
            <a:spLocks noGrp="1"/>
          </p:cNvSpPr>
          <p:nvPr>
            <p:ph type="body" sz="quarter" idx="14" hasCustomPrompt="1"/>
          </p:nvPr>
        </p:nvSpPr>
        <p:spPr>
          <a:xfrm>
            <a:off x="3352810" y="3948735"/>
            <a:ext cx="2505560" cy="382527"/>
          </a:xfrm>
          <a:prstGeom prst="rect"/>
        </p:spPr>
        <p:txBody>
          <a:bodyPr/>
          <a:lstStyle>
            <a:lvl1pPr marL="0" indent="0" algn="ctr">
              <a:buNone/>
              <a:defRPr sz="2000" b="1" cap="all" baseline="0">
                <a:solidFill>
                  <a:schemeClr val="tx1"/>
                </a:solidFill>
              </a:defRPr>
            </a:lvl1pPr>
            <a:lvl2pPr marL="457200" indent="0">
              <a:buNone/>
              <a:defRPr sz="1400">
                <a:solidFill>
                  <a:schemeClr val="bg1"/>
                </a:solidFill>
              </a:defRPr>
            </a:lvl2pPr>
            <a:lvl3pPr marL="914400" indent="0">
              <a:buNone/>
              <a:defRPr sz="1400">
                <a:solidFill>
                  <a:schemeClr val="bg1"/>
                </a:solidFill>
              </a:defRPr>
            </a:lvl3pPr>
            <a:lvl4pPr marL="1371600" indent="0">
              <a:buNone/>
              <a:defRPr sz="1400">
                <a:solidFill>
                  <a:schemeClr val="bg1"/>
                </a:solidFill>
              </a:defRPr>
            </a:lvl4pPr>
            <a:lvl5pPr marL="1828800" indent="0">
              <a:buNone/>
              <a:defRPr sz="1400">
                <a:solidFill>
                  <a:schemeClr val="bg1"/>
                </a:solidFill>
              </a:defRPr>
            </a:lvl5pPr>
          </a:lstStyle>
          <a:p>
            <a:pPr lvl="0"/>
            <a:r>
              <a:rPr lang="en-US" dirty="1"/>
              <a:t>Presenter Name</a:t>
            </a:r>
          </a:p>
        </p:txBody>
      </p:sp>
      <p:sp>
        <p:nvSpPr>
          <p:cNvPr id="24" name="Picture Placeholder 11">
            <a:extLst>
              <a:ext uri="{FF2B5EF4-FFF2-40B4-BE49-F238E27FC236}">
                <a16:creationId xmlns:a16="http://schemas.microsoft.com/office/drawing/2014/main" id="{932CC227-960B-0C45-A313-136FF625ABD4}"/>
              </a:ext>
            </a:extLst>
          </p:cNvPr>
          <p:cNvSpPr>
            <a:spLocks noGrp="1"/>
          </p:cNvSpPr>
          <p:nvPr>
            <p:ph type="pic" sz="quarter" idx="16"/>
          </p:nvPr>
        </p:nvSpPr>
        <p:spPr>
          <a:xfrm>
            <a:off x="6475922" y="1600200"/>
            <a:ext cx="2203704" cy="2203704"/>
          </a:xfrm>
          <a:prstGeom prst="rect"/>
        </p:spPr>
        <p:txBody>
          <a:bodyPr/>
          <a:lstStyle>
            <a:lvl1pPr marL="0" indent="0">
              <a:buNone/>
              <a:defRPr sz="1600"/>
            </a:lvl1pPr>
          </a:lstStyle>
          <a:p>
            <a:endParaRPr lang="en-US"/>
          </a:p>
        </p:txBody>
      </p:sp>
      <p:sp>
        <p:nvSpPr>
          <p:cNvPr id="25" name="Text Placeholder 16">
            <a:extLst>
              <a:ext uri="{FF2B5EF4-FFF2-40B4-BE49-F238E27FC236}">
                <a16:creationId xmlns:a16="http://schemas.microsoft.com/office/drawing/2014/main" id="{2E0806FA-0E68-5443-951C-367B7100BD26}"/>
              </a:ext>
            </a:extLst>
          </p:cNvPr>
          <p:cNvSpPr>
            <a:spLocks noGrp="1"/>
          </p:cNvSpPr>
          <p:nvPr>
            <p:ph type="body" sz="quarter" idx="17" hasCustomPrompt="1"/>
          </p:nvPr>
        </p:nvSpPr>
        <p:spPr>
          <a:xfrm>
            <a:off x="6324994" y="3948735"/>
            <a:ext cx="2505560" cy="382527"/>
          </a:xfrm>
          <a:prstGeom prst="rect"/>
        </p:spPr>
        <p:txBody>
          <a:bodyPr/>
          <a:lstStyle>
            <a:lvl1pPr marL="0" indent="0" algn="ctr">
              <a:buNone/>
              <a:defRPr sz="2000" b="1" cap="all" baseline="0">
                <a:solidFill>
                  <a:schemeClr val="tx1"/>
                </a:solidFill>
              </a:defRPr>
            </a:lvl1pPr>
            <a:lvl2pPr marL="457200" indent="0">
              <a:buNone/>
              <a:defRPr sz="1400">
                <a:solidFill>
                  <a:schemeClr val="bg1"/>
                </a:solidFill>
              </a:defRPr>
            </a:lvl2pPr>
            <a:lvl3pPr marL="914400" indent="0">
              <a:buNone/>
              <a:defRPr sz="1400">
                <a:solidFill>
                  <a:schemeClr val="bg1"/>
                </a:solidFill>
              </a:defRPr>
            </a:lvl3pPr>
            <a:lvl4pPr marL="1371600" indent="0">
              <a:buNone/>
              <a:defRPr sz="1400">
                <a:solidFill>
                  <a:schemeClr val="bg1"/>
                </a:solidFill>
              </a:defRPr>
            </a:lvl4pPr>
            <a:lvl5pPr marL="1828800" indent="0">
              <a:buNone/>
              <a:defRPr sz="1400">
                <a:solidFill>
                  <a:schemeClr val="bg1"/>
                </a:solidFill>
              </a:defRPr>
            </a:lvl5pPr>
          </a:lstStyle>
          <a:p>
            <a:pPr lvl="0"/>
            <a:r>
              <a:rPr lang="en-US" dirty="1"/>
              <a:t>Presenter Name</a:t>
            </a:r>
          </a:p>
        </p:txBody>
      </p:sp>
      <p:sp>
        <p:nvSpPr>
          <p:cNvPr id="26" name="Text Placeholder 8">
            <a:extLst>
              <a:ext uri="{FF2B5EF4-FFF2-40B4-BE49-F238E27FC236}">
                <a16:creationId xmlns:a16="http://schemas.microsoft.com/office/drawing/2014/main" id="{DAB048D1-B385-1B46-BC8C-9A2792B89F9B}"/>
              </a:ext>
            </a:extLst>
          </p:cNvPr>
          <p:cNvSpPr>
            <a:spLocks noGrp="1"/>
          </p:cNvSpPr>
          <p:nvPr>
            <p:ph type="body" sz="quarter" idx="18" hasCustomPrompt="1"/>
          </p:nvPr>
        </p:nvSpPr>
        <p:spPr>
          <a:xfrm>
            <a:off x="3352398" y="4549348"/>
            <a:ext cx="2506663" cy="1385887"/>
          </a:xfrm>
          <a:prstGeom prst="rect"/>
        </p:spPr>
        <p:txBody>
          <a:bodyPr/>
          <a:lstStyle>
            <a:lvl1pPr marL="0" marR="0" indent="0" algn="ctr" defTabSz="914400" fontAlgn="auto" rtl="0" eaLnBrk="1" latinLnBrk="0" hangingPunct="1">
              <a:lnSpc>
                <a:spcPct val="90000"/>
              </a:lnSpc>
              <a:spcBef>
                <a:spcPts val="1000"/>
              </a:spcBef>
              <a:spcAft>
                <a:spcPct val="0"/>
              </a:spcAft>
              <a:buClrTx/>
              <a:buSzTx/>
              <a:buFont typeface="Arial" panose="020b0604020202020204" pitchFamily="34" charset="0"/>
              <a:buNone/>
              <a:defRPr sz="1600" b="0"/>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stStyle>
          <a:p>
            <a:pPr marL="0" marR="0" lvl="0" indent="0" algn="ctr" defTabSz="914400" fontAlgn="auto" rtl="0" eaLnBrk="1" latinLnBrk="0" hangingPunct="1">
              <a:lnSpc>
                <a:spcPct val="90000"/>
              </a:lnSpc>
              <a:spcBef>
                <a:spcPts val="1000"/>
              </a:spcBef>
              <a:spcAft>
                <a:spcPct val="0"/>
              </a:spcAft>
              <a:buClrTx/>
              <a:buSzTx/>
              <a:buFont typeface="Arial" panose="020b0604020202020204" pitchFamily="34" charset="0"/>
              <a:buNone/>
              <a:defRPr/>
            </a:pPr>
            <a:r>
              <a:rPr lang="en-US" dirty="1"/>
              <a:t>Title/Location/Contact</a:t>
            </a:r>
          </a:p>
          <a:p>
            <a:pPr marL="0" marR="0" lvl="0" indent="0" algn="ctr" defTabSz="914400" fontAlgn="auto" rtl="0" eaLnBrk="1" latinLnBrk="0" hangingPunct="1">
              <a:lnSpc>
                <a:spcPct val="90000"/>
              </a:lnSpc>
              <a:spcBef>
                <a:spcPts val="1000"/>
              </a:spcBef>
              <a:spcAft>
                <a:spcPct val="0"/>
              </a:spcAft>
              <a:buClrTx/>
              <a:buSzTx/>
              <a:buFont typeface="Arial" panose="020b0604020202020204" pitchFamily="34" charset="0"/>
              <a:buNone/>
              <a:defRPr/>
            </a:pPr>
            <a:r>
              <a:rPr lang="en-US" dirty="1"/>
              <a:t>Title/Location/Contact</a:t>
            </a:r>
          </a:p>
          <a:p>
            <a:pPr marL="0" marR="0" lvl="0" indent="0" algn="ctr" defTabSz="914400" fontAlgn="auto" rtl="0" eaLnBrk="1" latinLnBrk="0" hangingPunct="1">
              <a:lnSpc>
                <a:spcPct val="90000"/>
              </a:lnSpc>
              <a:spcBef>
                <a:spcPts val="1000"/>
              </a:spcBef>
              <a:spcAft>
                <a:spcPct val="0"/>
              </a:spcAft>
              <a:buClrTx/>
              <a:buSzTx/>
              <a:buFont typeface="Arial" panose="020b0604020202020204" pitchFamily="34" charset="0"/>
              <a:buNone/>
              <a:defRPr/>
            </a:pPr>
            <a:r>
              <a:rPr lang="en-US" dirty="1"/>
              <a:t>Title/Location/Contact</a:t>
            </a:r>
          </a:p>
        </p:txBody>
      </p:sp>
      <p:sp>
        <p:nvSpPr>
          <p:cNvPr id="27" name="Text Placeholder 8">
            <a:extLst>
              <a:ext uri="{FF2B5EF4-FFF2-40B4-BE49-F238E27FC236}">
                <a16:creationId xmlns:a16="http://schemas.microsoft.com/office/drawing/2014/main" id="{F16A1384-5B99-1A4C-8F0C-25153124CE21}"/>
              </a:ext>
            </a:extLst>
          </p:cNvPr>
          <p:cNvSpPr>
            <a:spLocks noGrp="1"/>
          </p:cNvSpPr>
          <p:nvPr>
            <p:ph type="body" sz="quarter" idx="19" hasCustomPrompt="1"/>
          </p:nvPr>
        </p:nvSpPr>
        <p:spPr>
          <a:xfrm>
            <a:off x="6323891" y="4549347"/>
            <a:ext cx="2506663" cy="1385887"/>
          </a:xfrm>
          <a:prstGeom prst="rect"/>
        </p:spPr>
        <p:txBody>
          <a:bodyPr/>
          <a:lstStyle>
            <a:lvl1pPr marL="0" marR="0" indent="0" algn="ctr" defTabSz="914400" fontAlgn="auto" rtl="0" eaLnBrk="1" latinLnBrk="0" hangingPunct="1">
              <a:lnSpc>
                <a:spcPct val="90000"/>
              </a:lnSpc>
              <a:spcBef>
                <a:spcPts val="1000"/>
              </a:spcBef>
              <a:spcAft>
                <a:spcPct val="0"/>
              </a:spcAft>
              <a:buClrTx/>
              <a:buSzTx/>
              <a:buFont typeface="Arial" panose="020b0604020202020204" pitchFamily="34" charset="0"/>
              <a:buNone/>
              <a:defRPr sz="1600"/>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stStyle>
          <a:p>
            <a:pPr marL="0" marR="0" lvl="0" indent="0" algn="ctr" defTabSz="914400" fontAlgn="auto" rtl="0" eaLnBrk="1" latinLnBrk="0" hangingPunct="1">
              <a:lnSpc>
                <a:spcPct val="90000"/>
              </a:lnSpc>
              <a:spcBef>
                <a:spcPts val="1000"/>
              </a:spcBef>
              <a:spcAft>
                <a:spcPct val="0"/>
              </a:spcAft>
              <a:buClrTx/>
              <a:buSzTx/>
              <a:buFont typeface="Arial" panose="020b0604020202020204" pitchFamily="34" charset="0"/>
              <a:buNone/>
              <a:defRPr/>
            </a:pPr>
            <a:r>
              <a:rPr lang="en-US" dirty="1"/>
              <a:t>Title/Location/Contact</a:t>
            </a:r>
          </a:p>
          <a:p>
            <a:pPr marL="0" marR="0" lvl="0" indent="0" algn="ctr" defTabSz="914400" fontAlgn="auto" rtl="0" eaLnBrk="1" latinLnBrk="0" hangingPunct="1">
              <a:lnSpc>
                <a:spcPct val="90000"/>
              </a:lnSpc>
              <a:spcBef>
                <a:spcPts val="1000"/>
              </a:spcBef>
              <a:spcAft>
                <a:spcPct val="0"/>
              </a:spcAft>
              <a:buClrTx/>
              <a:buSzTx/>
              <a:buFont typeface="Arial" panose="020b0604020202020204" pitchFamily="34" charset="0"/>
              <a:buNone/>
              <a:defRPr/>
            </a:pPr>
            <a:r>
              <a:rPr lang="en-US" dirty="1"/>
              <a:t>Title/Location/Contact</a:t>
            </a:r>
          </a:p>
          <a:p>
            <a:pPr marL="0" marR="0" lvl="0" indent="0" algn="ctr" defTabSz="914400" fontAlgn="auto" rtl="0" eaLnBrk="1" latinLnBrk="0" hangingPunct="1">
              <a:lnSpc>
                <a:spcPct val="90000"/>
              </a:lnSpc>
              <a:spcBef>
                <a:spcPts val="1000"/>
              </a:spcBef>
              <a:spcAft>
                <a:spcPct val="0"/>
              </a:spcAft>
              <a:buClrTx/>
              <a:buSzTx/>
              <a:buFont typeface="Arial" panose="020b0604020202020204" pitchFamily="34" charset="0"/>
              <a:buNone/>
              <a:defRPr/>
            </a:pPr>
            <a:r>
              <a:rPr lang="en-US" dirty="1"/>
              <a:t>Title/Location/Contact</a:t>
            </a:r>
          </a:p>
        </p:txBody>
      </p:sp>
      <p:sp>
        <p:nvSpPr>
          <p:cNvPr id="14" name="Rectangle 13"/>
          <p:cNvSpPr/>
          <p:nvPr userDrawn="1"/>
        </p:nvSpPr>
        <p:spPr>
          <a:xfrm>
            <a:off x="0" y="0"/>
            <a:ext cx="12192000" cy="6858002"/>
          </a:xfrm>
          <a:prstGeom prst="rect"/>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15852776"/>
      </p:ext>
    </p:extLst>
  </p:cSld>
  <p:clrMapOvr>
    <a:masterClrMapping/>
  </p:clrMapOvr>
  <p:transition spd="med">
    <p:fade/>
  </p:transition>
  <p:timing>
    <p:tnLst>
      <p:par>
        <p:cTn id="1" dur="indefinite" restart="never" nodeType="tmRoot"/>
      </p:par>
    </p:tnLst>
  </p:timing>
  <p:extLst>
    <p:ext uri="{DCECCB84-F9BA-43D5-87BE-67443E8EF086}">
      <p15:sldGuideLst xmlns:p15="http://schemas.microsoft.com/office/powerpoint/2012/main">
        <p15:guide id="1" orient="horz" pos="1008" userDrawn="1">
          <p15:clr>
            <a:srgbClr val="FBAE40"/>
          </p15:clr>
        </p15:guide>
        <p15:guide id="2" pos="3840" userDrawn="1">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2 Presenters - Solid Green">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562A9A40-BEB4-7B40-997E-DC182EE3879D}"/>
              </a:ext>
            </a:extLst>
          </p:cNvPr>
          <p:cNvSpPr/>
          <p:nvPr userDrawn="1"/>
        </p:nvSpPr>
        <p:spPr>
          <a:xfrm>
            <a:off x="3048" y="3805904"/>
            <a:ext cx="12188952" cy="95537"/>
          </a:xfrm>
          <a:prstGeom prst="rect"/>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sp>
        <p:nvSpPr>
          <p:cNvPr id="3" name="Slide Number Placeholder 2">
            <a:extLst>
              <a:ext uri="{FF2B5EF4-FFF2-40B4-BE49-F238E27FC236}">
                <a16:creationId xmlns:a16="http://schemas.microsoft.com/office/drawing/2014/main" id="{F29206FB-9596-C147-A0A7-52D19B573B03}"/>
              </a:ext>
            </a:extLst>
          </p:cNvPr>
          <p:cNvSpPr>
            <a:spLocks noGrp="1"/>
          </p:cNvSpPr>
          <p:nvPr>
            <p:ph type="sldNum" sz="quarter" idx="10"/>
          </p:nvPr>
        </p:nvSpPr>
        <p:spPr>
          <a:xfrm>
            <a:off x="9067800" y="6553201"/>
            <a:ext cx="2844800" cy="228600"/>
          </a:xfrm>
          <a:prstGeom prst="rect"/>
        </p:spPr>
        <p:txBody>
          <a:bodyPr/>
          <a:lstStyle/>
          <a:p>
            <a:fld id="{B73F69C2-009F-4240-9724-5B3BAC1E9E06}" type="slidenum">
              <a:rPr lang="en-US" smtClean="0"/>
              <a:t>‹#›</a:t>
            </a:fld>
            <a:endParaRPr lang="en-US"/>
          </a:p>
        </p:txBody>
      </p:sp>
      <p:sp>
        <p:nvSpPr>
          <p:cNvPr id="16" name="Rectangle 15">
            <a:extLst>
              <a:ext uri="{FF2B5EF4-FFF2-40B4-BE49-F238E27FC236}">
                <a16:creationId xmlns:a16="http://schemas.microsoft.com/office/drawing/2014/main" id="{2180F783-1AC5-4A42-B7DE-5BE1D346361F}"/>
              </a:ext>
            </a:extLst>
          </p:cNvPr>
          <p:cNvSpPr/>
          <p:nvPr userDrawn="1"/>
        </p:nvSpPr>
        <p:spPr>
          <a:xfrm>
            <a:off x="0" y="0"/>
            <a:ext cx="12192000" cy="6858000"/>
          </a:xfrm>
          <a:prstGeom prst="rect"/>
          <a:solidFill>
            <a:schemeClr val="bg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0515B4BE-6E29-6643-8F55-F4CB1EE06AB0}"/>
              </a:ext>
            </a:extLst>
          </p:cNvPr>
          <p:cNvSpPr/>
          <p:nvPr userDrawn="1"/>
        </p:nvSpPr>
        <p:spPr>
          <a:xfrm rot="16200000">
            <a:off x="5407597" y="-5414537"/>
            <a:ext cx="1371600" cy="12192001"/>
          </a:xfrm>
          <a:prstGeom prst="rect"/>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78BC3E36-5A28-4245-8AD9-7F6667E1F877}"/>
              </a:ext>
            </a:extLst>
          </p:cNvPr>
          <p:cNvSpPr txBox="1"/>
          <p:nvPr userDrawn="1"/>
        </p:nvSpPr>
        <p:spPr>
          <a:xfrm>
            <a:off x="277813" y="384731"/>
            <a:ext cx="3310359" cy="584775"/>
          </a:xfrm>
          <a:prstGeom prst="rect"/>
          <a:noFill/>
        </p:spPr>
        <p:txBody>
          <a:bodyPr wrap="square" rtlCol="0">
            <a:spAutoFit/>
          </a:bodyPr>
          <a:lstStyle/>
          <a:p>
            <a:pPr algn="l"/>
            <a:r>
              <a:rPr lang="en-US" sz="3200" dirty="1">
                <a:solidFill>
                  <a:schemeClr val="bg1"/>
                </a:solidFill>
              </a:rPr>
              <a:t>Presented by</a:t>
            </a:r>
          </a:p>
        </p:txBody>
      </p:sp>
      <p:sp>
        <p:nvSpPr>
          <p:cNvPr id="25" name="Picture Placeholder 11">
            <a:extLst>
              <a:ext uri="{FF2B5EF4-FFF2-40B4-BE49-F238E27FC236}">
                <a16:creationId xmlns:a16="http://schemas.microsoft.com/office/drawing/2014/main" id="{39E15DD0-B01B-D149-8516-E15C09C5ABDA}"/>
              </a:ext>
            </a:extLst>
          </p:cNvPr>
          <p:cNvSpPr>
            <a:spLocks noGrp="1"/>
          </p:cNvSpPr>
          <p:nvPr>
            <p:ph type="pic" sz="quarter" idx="11"/>
          </p:nvPr>
        </p:nvSpPr>
        <p:spPr>
          <a:xfrm>
            <a:off x="3503738" y="1600200"/>
            <a:ext cx="2203704" cy="2203704"/>
          </a:xfrm>
          <a:prstGeom prst="rect"/>
        </p:spPr>
        <p:txBody>
          <a:bodyPr/>
          <a:lstStyle>
            <a:lvl1pPr marL="0" indent="0">
              <a:buNone/>
              <a:defRPr sz="1600"/>
            </a:lvl1pPr>
          </a:lstStyle>
          <a:p>
            <a:endParaRPr lang="en-US"/>
          </a:p>
        </p:txBody>
      </p:sp>
      <p:sp>
        <p:nvSpPr>
          <p:cNvPr id="26" name="Text Placeholder 16">
            <a:extLst>
              <a:ext uri="{FF2B5EF4-FFF2-40B4-BE49-F238E27FC236}">
                <a16:creationId xmlns:a16="http://schemas.microsoft.com/office/drawing/2014/main" id="{A0C7D0AD-B42E-0C4C-A6C2-7745618573A9}"/>
              </a:ext>
            </a:extLst>
          </p:cNvPr>
          <p:cNvSpPr>
            <a:spLocks noGrp="1"/>
          </p:cNvSpPr>
          <p:nvPr>
            <p:ph type="body" sz="quarter" idx="14" hasCustomPrompt="1"/>
          </p:nvPr>
        </p:nvSpPr>
        <p:spPr>
          <a:xfrm>
            <a:off x="3352810" y="3948735"/>
            <a:ext cx="2505560" cy="382527"/>
          </a:xfrm>
          <a:prstGeom prst="rect"/>
        </p:spPr>
        <p:txBody>
          <a:bodyPr/>
          <a:lstStyle>
            <a:lvl1pPr marL="0" indent="0" algn="ctr">
              <a:buNone/>
              <a:defRPr sz="2000" b="1" cap="all" baseline="0">
                <a:solidFill>
                  <a:schemeClr val="tx1"/>
                </a:solidFill>
              </a:defRPr>
            </a:lvl1pPr>
            <a:lvl2pPr marL="457200" indent="0">
              <a:buNone/>
              <a:defRPr sz="1400">
                <a:solidFill>
                  <a:schemeClr val="bg1"/>
                </a:solidFill>
              </a:defRPr>
            </a:lvl2pPr>
            <a:lvl3pPr marL="914400" indent="0">
              <a:buNone/>
              <a:defRPr sz="1400">
                <a:solidFill>
                  <a:schemeClr val="bg1"/>
                </a:solidFill>
              </a:defRPr>
            </a:lvl3pPr>
            <a:lvl4pPr marL="1371600" indent="0">
              <a:buNone/>
              <a:defRPr sz="1400">
                <a:solidFill>
                  <a:schemeClr val="bg1"/>
                </a:solidFill>
              </a:defRPr>
            </a:lvl4pPr>
            <a:lvl5pPr marL="1828800" indent="0">
              <a:buNone/>
              <a:defRPr sz="1400">
                <a:solidFill>
                  <a:schemeClr val="bg1"/>
                </a:solidFill>
              </a:defRPr>
            </a:lvl5pPr>
          </a:lstStyle>
          <a:p>
            <a:pPr lvl="0"/>
            <a:r>
              <a:rPr lang="en-US" dirty="1"/>
              <a:t>Presenter Name</a:t>
            </a:r>
          </a:p>
        </p:txBody>
      </p:sp>
      <p:sp>
        <p:nvSpPr>
          <p:cNvPr id="27" name="Picture Placeholder 11">
            <a:extLst>
              <a:ext uri="{FF2B5EF4-FFF2-40B4-BE49-F238E27FC236}">
                <a16:creationId xmlns:a16="http://schemas.microsoft.com/office/drawing/2014/main" id="{16F9D255-4E8B-A844-BDAE-30671F18F16C}"/>
              </a:ext>
            </a:extLst>
          </p:cNvPr>
          <p:cNvSpPr>
            <a:spLocks noGrp="1"/>
          </p:cNvSpPr>
          <p:nvPr>
            <p:ph type="pic" sz="quarter" idx="16"/>
          </p:nvPr>
        </p:nvSpPr>
        <p:spPr>
          <a:xfrm>
            <a:off x="6475922" y="1600200"/>
            <a:ext cx="2203704" cy="2203704"/>
          </a:xfrm>
          <a:prstGeom prst="rect"/>
        </p:spPr>
        <p:txBody>
          <a:bodyPr/>
          <a:lstStyle>
            <a:lvl1pPr marL="0" indent="0">
              <a:buNone/>
              <a:defRPr sz="1600"/>
            </a:lvl1pPr>
          </a:lstStyle>
          <a:p>
            <a:endParaRPr lang="en-US"/>
          </a:p>
        </p:txBody>
      </p:sp>
      <p:sp>
        <p:nvSpPr>
          <p:cNvPr id="28" name="Text Placeholder 16">
            <a:extLst>
              <a:ext uri="{FF2B5EF4-FFF2-40B4-BE49-F238E27FC236}">
                <a16:creationId xmlns:a16="http://schemas.microsoft.com/office/drawing/2014/main" id="{B8E987C0-0094-BC46-8FE9-13A52A7B6C34}"/>
              </a:ext>
            </a:extLst>
          </p:cNvPr>
          <p:cNvSpPr>
            <a:spLocks noGrp="1"/>
          </p:cNvSpPr>
          <p:nvPr>
            <p:ph type="body" sz="quarter" idx="17" hasCustomPrompt="1"/>
          </p:nvPr>
        </p:nvSpPr>
        <p:spPr>
          <a:xfrm>
            <a:off x="6324994" y="3948735"/>
            <a:ext cx="2505560" cy="382527"/>
          </a:xfrm>
          <a:prstGeom prst="rect"/>
        </p:spPr>
        <p:txBody>
          <a:bodyPr/>
          <a:lstStyle>
            <a:lvl1pPr marL="0" indent="0" algn="ctr">
              <a:buNone/>
              <a:defRPr sz="2000" b="1" cap="all" baseline="0">
                <a:solidFill>
                  <a:schemeClr val="tx1"/>
                </a:solidFill>
              </a:defRPr>
            </a:lvl1pPr>
            <a:lvl2pPr marL="457200" indent="0">
              <a:buNone/>
              <a:defRPr sz="1400">
                <a:solidFill>
                  <a:schemeClr val="bg1"/>
                </a:solidFill>
              </a:defRPr>
            </a:lvl2pPr>
            <a:lvl3pPr marL="914400" indent="0">
              <a:buNone/>
              <a:defRPr sz="1400">
                <a:solidFill>
                  <a:schemeClr val="bg1"/>
                </a:solidFill>
              </a:defRPr>
            </a:lvl3pPr>
            <a:lvl4pPr marL="1371600" indent="0">
              <a:buNone/>
              <a:defRPr sz="1400">
                <a:solidFill>
                  <a:schemeClr val="bg1"/>
                </a:solidFill>
              </a:defRPr>
            </a:lvl4pPr>
            <a:lvl5pPr marL="1828800" indent="0">
              <a:buNone/>
              <a:defRPr sz="1400">
                <a:solidFill>
                  <a:schemeClr val="bg1"/>
                </a:solidFill>
              </a:defRPr>
            </a:lvl5pPr>
          </a:lstStyle>
          <a:p>
            <a:pPr lvl="0"/>
            <a:r>
              <a:rPr lang="en-US" dirty="1"/>
              <a:t>Presenter Name</a:t>
            </a:r>
          </a:p>
        </p:txBody>
      </p:sp>
      <p:sp>
        <p:nvSpPr>
          <p:cNvPr id="29" name="Text Placeholder 8">
            <a:extLst>
              <a:ext uri="{FF2B5EF4-FFF2-40B4-BE49-F238E27FC236}">
                <a16:creationId xmlns:a16="http://schemas.microsoft.com/office/drawing/2014/main" id="{21C7CAD7-27DF-C04F-B988-27E0D627D4F2}"/>
              </a:ext>
            </a:extLst>
          </p:cNvPr>
          <p:cNvSpPr>
            <a:spLocks noGrp="1"/>
          </p:cNvSpPr>
          <p:nvPr>
            <p:ph type="body" sz="quarter" idx="18" hasCustomPrompt="1"/>
          </p:nvPr>
        </p:nvSpPr>
        <p:spPr>
          <a:xfrm>
            <a:off x="3352398" y="4549348"/>
            <a:ext cx="2506663" cy="1385887"/>
          </a:xfrm>
          <a:prstGeom prst="rect"/>
        </p:spPr>
        <p:txBody>
          <a:bodyPr/>
          <a:lstStyle>
            <a:lvl1pPr marL="0" marR="0" indent="0" algn="ctr" defTabSz="914400" fontAlgn="auto" rtl="0" eaLnBrk="1" latinLnBrk="0" hangingPunct="1">
              <a:lnSpc>
                <a:spcPct val="90000"/>
              </a:lnSpc>
              <a:spcBef>
                <a:spcPts val="1000"/>
              </a:spcBef>
              <a:spcAft>
                <a:spcPct val="0"/>
              </a:spcAft>
              <a:buClrTx/>
              <a:buSzTx/>
              <a:buFont typeface="Arial" panose="020b0604020202020204" pitchFamily="34" charset="0"/>
              <a:buNone/>
              <a:defRPr sz="1600" b="0"/>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stStyle>
          <a:p>
            <a:pPr marL="0" marR="0" lvl="0" indent="0" algn="ctr" defTabSz="914400" fontAlgn="auto" rtl="0" eaLnBrk="1" latinLnBrk="0" hangingPunct="1">
              <a:lnSpc>
                <a:spcPct val="90000"/>
              </a:lnSpc>
              <a:spcBef>
                <a:spcPts val="1000"/>
              </a:spcBef>
              <a:spcAft>
                <a:spcPct val="0"/>
              </a:spcAft>
              <a:buClrTx/>
              <a:buSzTx/>
              <a:buFont typeface="Arial" panose="020b0604020202020204" pitchFamily="34" charset="0"/>
              <a:buNone/>
              <a:defRPr/>
            </a:pPr>
            <a:r>
              <a:rPr lang="en-US" dirty="1"/>
              <a:t>Title/Location/Contact</a:t>
            </a:r>
          </a:p>
          <a:p>
            <a:pPr marL="0" marR="0" lvl="0" indent="0" algn="ctr" defTabSz="914400" fontAlgn="auto" rtl="0" eaLnBrk="1" latinLnBrk="0" hangingPunct="1">
              <a:lnSpc>
                <a:spcPct val="90000"/>
              </a:lnSpc>
              <a:spcBef>
                <a:spcPts val="1000"/>
              </a:spcBef>
              <a:spcAft>
                <a:spcPct val="0"/>
              </a:spcAft>
              <a:buClrTx/>
              <a:buSzTx/>
              <a:buFont typeface="Arial" panose="020b0604020202020204" pitchFamily="34" charset="0"/>
              <a:buNone/>
              <a:defRPr/>
            </a:pPr>
            <a:r>
              <a:rPr lang="en-US" dirty="1"/>
              <a:t>Title/Location/Contact</a:t>
            </a:r>
          </a:p>
          <a:p>
            <a:pPr marL="0" marR="0" lvl="0" indent="0" algn="ctr" defTabSz="914400" fontAlgn="auto" rtl="0" eaLnBrk="1" latinLnBrk="0" hangingPunct="1">
              <a:lnSpc>
                <a:spcPct val="90000"/>
              </a:lnSpc>
              <a:spcBef>
                <a:spcPts val="1000"/>
              </a:spcBef>
              <a:spcAft>
                <a:spcPct val="0"/>
              </a:spcAft>
              <a:buClrTx/>
              <a:buSzTx/>
              <a:buFont typeface="Arial" panose="020b0604020202020204" pitchFamily="34" charset="0"/>
              <a:buNone/>
              <a:defRPr/>
            </a:pPr>
            <a:r>
              <a:rPr lang="en-US" dirty="1"/>
              <a:t>Title/Location/Contact</a:t>
            </a:r>
          </a:p>
        </p:txBody>
      </p:sp>
      <p:sp>
        <p:nvSpPr>
          <p:cNvPr id="30" name="Text Placeholder 8">
            <a:extLst>
              <a:ext uri="{FF2B5EF4-FFF2-40B4-BE49-F238E27FC236}">
                <a16:creationId xmlns:a16="http://schemas.microsoft.com/office/drawing/2014/main" id="{EE728FCC-E627-1B46-BC28-FEF1BC6A5E9D}"/>
              </a:ext>
            </a:extLst>
          </p:cNvPr>
          <p:cNvSpPr>
            <a:spLocks noGrp="1"/>
          </p:cNvSpPr>
          <p:nvPr>
            <p:ph type="body" sz="quarter" idx="19" hasCustomPrompt="1"/>
          </p:nvPr>
        </p:nvSpPr>
        <p:spPr>
          <a:xfrm>
            <a:off x="6323891" y="4549347"/>
            <a:ext cx="2506663" cy="1385887"/>
          </a:xfrm>
          <a:prstGeom prst="rect"/>
        </p:spPr>
        <p:txBody>
          <a:bodyPr/>
          <a:lstStyle>
            <a:lvl1pPr marL="0" marR="0" indent="0" algn="ctr" defTabSz="914400" fontAlgn="auto" rtl="0" eaLnBrk="1" latinLnBrk="0" hangingPunct="1">
              <a:lnSpc>
                <a:spcPct val="90000"/>
              </a:lnSpc>
              <a:spcBef>
                <a:spcPts val="1000"/>
              </a:spcBef>
              <a:spcAft>
                <a:spcPct val="0"/>
              </a:spcAft>
              <a:buClrTx/>
              <a:buSzTx/>
              <a:buFont typeface="Arial" panose="020b0604020202020204" pitchFamily="34" charset="0"/>
              <a:buNone/>
              <a:defRPr sz="1600"/>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stStyle>
          <a:p>
            <a:pPr marL="0" marR="0" lvl="0" indent="0" algn="ctr" defTabSz="914400" fontAlgn="auto" rtl="0" eaLnBrk="1" latinLnBrk="0" hangingPunct="1">
              <a:lnSpc>
                <a:spcPct val="90000"/>
              </a:lnSpc>
              <a:spcBef>
                <a:spcPts val="1000"/>
              </a:spcBef>
              <a:spcAft>
                <a:spcPct val="0"/>
              </a:spcAft>
              <a:buClrTx/>
              <a:buSzTx/>
              <a:buFont typeface="Arial" panose="020b0604020202020204" pitchFamily="34" charset="0"/>
              <a:buNone/>
              <a:defRPr/>
            </a:pPr>
            <a:r>
              <a:rPr lang="en-US" dirty="1"/>
              <a:t>Title/Location/Contact</a:t>
            </a:r>
          </a:p>
          <a:p>
            <a:pPr marL="0" marR="0" lvl="0" indent="0" algn="ctr" defTabSz="914400" fontAlgn="auto" rtl="0" eaLnBrk="1" latinLnBrk="0" hangingPunct="1">
              <a:lnSpc>
                <a:spcPct val="90000"/>
              </a:lnSpc>
              <a:spcBef>
                <a:spcPts val="1000"/>
              </a:spcBef>
              <a:spcAft>
                <a:spcPct val="0"/>
              </a:spcAft>
              <a:buClrTx/>
              <a:buSzTx/>
              <a:buFont typeface="Arial" panose="020b0604020202020204" pitchFamily="34" charset="0"/>
              <a:buNone/>
              <a:defRPr/>
            </a:pPr>
            <a:r>
              <a:rPr lang="en-US" dirty="1"/>
              <a:t>Title/Location/Contact</a:t>
            </a:r>
          </a:p>
          <a:p>
            <a:pPr marL="0" marR="0" lvl="0" indent="0" algn="ctr" defTabSz="914400" fontAlgn="auto" rtl="0" eaLnBrk="1" latinLnBrk="0" hangingPunct="1">
              <a:lnSpc>
                <a:spcPct val="90000"/>
              </a:lnSpc>
              <a:spcBef>
                <a:spcPts val="1000"/>
              </a:spcBef>
              <a:spcAft>
                <a:spcPct val="0"/>
              </a:spcAft>
              <a:buClrTx/>
              <a:buSzTx/>
              <a:buFont typeface="Arial" panose="020b0604020202020204" pitchFamily="34" charset="0"/>
              <a:buNone/>
              <a:defRPr/>
            </a:pPr>
            <a:r>
              <a:rPr lang="en-US" dirty="1"/>
              <a:t>Title/Location/Contact</a:t>
            </a:r>
          </a:p>
        </p:txBody>
      </p:sp>
      <p:sp>
        <p:nvSpPr>
          <p:cNvPr id="14" name="Rectangle 13"/>
          <p:cNvSpPr/>
          <p:nvPr userDrawn="1"/>
        </p:nvSpPr>
        <p:spPr>
          <a:xfrm>
            <a:off x="0" y="0"/>
            <a:ext cx="12192000" cy="6858002"/>
          </a:xfrm>
          <a:prstGeom prst="rect"/>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85258268"/>
      </p:ext>
    </p:extLst>
  </p:cSld>
  <p:clrMapOvr>
    <a:masterClrMapping/>
  </p:clrMapOvr>
  <p:transition spd="med">
    <p:fade/>
  </p:transition>
  <p:timing>
    <p:tnLst>
      <p:par>
        <p:cTn id="1" dur="indefinite" restart="never" nodeType="tmRoot"/>
      </p:par>
    </p:tnLst>
  </p:timing>
  <p:extLst>
    <p:ext uri="{DCECCB84-F9BA-43D5-87BE-67443E8EF086}">
      <p15:sldGuideLst xmlns:p15="http://schemas.microsoft.com/office/powerpoint/2012/main">
        <p15:guide id="1" orient="horz" pos="1008" userDrawn="1">
          <p15:clr>
            <a:srgbClr val="FBAE40"/>
          </p15:clr>
        </p15:guide>
        <p15:guide id="2" pos="3840">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3 Presenters - Solid Teal">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F29206FB-9596-C147-A0A7-52D19B573B03}"/>
              </a:ext>
            </a:extLst>
          </p:cNvPr>
          <p:cNvSpPr>
            <a:spLocks noGrp="1"/>
          </p:cNvSpPr>
          <p:nvPr>
            <p:ph type="sldNum" sz="quarter" idx="10"/>
          </p:nvPr>
        </p:nvSpPr>
        <p:spPr>
          <a:xfrm>
            <a:off x="9067800" y="6553201"/>
            <a:ext cx="2844800" cy="228600"/>
          </a:xfrm>
          <a:prstGeom prst="rect"/>
        </p:spPr>
        <p:txBody>
          <a:bodyPr/>
          <a:lstStyle/>
          <a:p>
            <a:fld id="{B73F69C2-009F-4240-9724-5B3BAC1E9E06}" type="slidenum">
              <a:rPr lang="en-US" smtClean="0"/>
              <a:t>‹#›</a:t>
            </a:fld>
            <a:endParaRPr lang="en-US"/>
          </a:p>
        </p:txBody>
      </p:sp>
      <p:sp>
        <p:nvSpPr>
          <p:cNvPr id="12" name="Picture Placeholder 11">
            <a:extLst>
              <a:ext uri="{FF2B5EF4-FFF2-40B4-BE49-F238E27FC236}">
                <a16:creationId xmlns:a16="http://schemas.microsoft.com/office/drawing/2014/main" id="{CD29F631-1ED9-F949-B07C-28F465852FB4}"/>
              </a:ext>
            </a:extLst>
          </p:cNvPr>
          <p:cNvSpPr>
            <a:spLocks noGrp="1"/>
          </p:cNvSpPr>
          <p:nvPr>
            <p:ph type="pic" sz="quarter" idx="11"/>
          </p:nvPr>
        </p:nvSpPr>
        <p:spPr>
          <a:xfrm>
            <a:off x="2080537" y="1600200"/>
            <a:ext cx="2203704" cy="2203704"/>
          </a:xfrm>
          <a:prstGeom prst="rect"/>
        </p:spPr>
        <p:txBody>
          <a:bodyPr/>
          <a:lstStyle>
            <a:lvl1pPr marL="0" indent="0">
              <a:buNone/>
              <a:defRPr sz="1600"/>
            </a:lvl1pPr>
          </a:lstStyle>
          <a:p>
            <a:endParaRPr lang="en-US"/>
          </a:p>
        </p:txBody>
      </p:sp>
      <p:sp>
        <p:nvSpPr>
          <p:cNvPr id="17" name="Text Placeholder 16">
            <a:extLst>
              <a:ext uri="{FF2B5EF4-FFF2-40B4-BE49-F238E27FC236}">
                <a16:creationId xmlns:a16="http://schemas.microsoft.com/office/drawing/2014/main" id="{06776D80-3060-0E41-A841-72E2BC72AF4F}"/>
              </a:ext>
            </a:extLst>
          </p:cNvPr>
          <p:cNvSpPr>
            <a:spLocks noGrp="1"/>
          </p:cNvSpPr>
          <p:nvPr>
            <p:ph type="body" sz="quarter" idx="14" hasCustomPrompt="1"/>
          </p:nvPr>
        </p:nvSpPr>
        <p:spPr>
          <a:xfrm>
            <a:off x="1929609" y="3948735"/>
            <a:ext cx="2505560" cy="382527"/>
          </a:xfrm>
          <a:prstGeom prst="rect"/>
        </p:spPr>
        <p:txBody>
          <a:bodyPr/>
          <a:lstStyle>
            <a:lvl1pPr marL="0" indent="0" algn="ctr">
              <a:buNone/>
              <a:defRPr sz="2000" b="1" cap="all" baseline="0">
                <a:solidFill>
                  <a:schemeClr val="tx1"/>
                </a:solidFill>
              </a:defRPr>
            </a:lvl1pPr>
            <a:lvl2pPr marL="457200" indent="0">
              <a:buNone/>
              <a:defRPr sz="1400">
                <a:solidFill>
                  <a:schemeClr val="bg1"/>
                </a:solidFill>
              </a:defRPr>
            </a:lvl2pPr>
            <a:lvl3pPr marL="914400" indent="0">
              <a:buNone/>
              <a:defRPr sz="1400">
                <a:solidFill>
                  <a:schemeClr val="bg1"/>
                </a:solidFill>
              </a:defRPr>
            </a:lvl3pPr>
            <a:lvl4pPr marL="1371600" indent="0">
              <a:buNone/>
              <a:defRPr sz="1400">
                <a:solidFill>
                  <a:schemeClr val="bg1"/>
                </a:solidFill>
              </a:defRPr>
            </a:lvl4pPr>
            <a:lvl5pPr marL="1828800" indent="0">
              <a:buNone/>
              <a:defRPr sz="1400">
                <a:solidFill>
                  <a:schemeClr val="bg1"/>
                </a:solidFill>
              </a:defRPr>
            </a:lvl5pPr>
          </a:lstStyle>
          <a:p>
            <a:pPr lvl="0"/>
            <a:r>
              <a:rPr lang="en-US" dirty="1"/>
              <a:t>Presenter Name</a:t>
            </a:r>
          </a:p>
        </p:txBody>
      </p:sp>
      <p:sp>
        <p:nvSpPr>
          <p:cNvPr id="10" name="Picture Placeholder 11">
            <a:extLst>
              <a:ext uri="{FF2B5EF4-FFF2-40B4-BE49-F238E27FC236}">
                <a16:creationId xmlns:a16="http://schemas.microsoft.com/office/drawing/2014/main" id="{FE5E640B-15F4-7A4E-A62A-6AF21710A0F0}"/>
              </a:ext>
            </a:extLst>
          </p:cNvPr>
          <p:cNvSpPr>
            <a:spLocks noGrp="1"/>
          </p:cNvSpPr>
          <p:nvPr>
            <p:ph type="pic" sz="quarter" idx="16"/>
          </p:nvPr>
        </p:nvSpPr>
        <p:spPr>
          <a:xfrm>
            <a:off x="4988496" y="1600200"/>
            <a:ext cx="2203704" cy="2203704"/>
          </a:xfrm>
          <a:prstGeom prst="rect"/>
        </p:spPr>
        <p:txBody>
          <a:bodyPr/>
          <a:lstStyle>
            <a:lvl1pPr marL="0" indent="0">
              <a:buNone/>
              <a:defRPr sz="1600"/>
            </a:lvl1pPr>
          </a:lstStyle>
          <a:p>
            <a:endParaRPr lang="en-US"/>
          </a:p>
        </p:txBody>
      </p:sp>
      <p:sp>
        <p:nvSpPr>
          <p:cNvPr id="11" name="Text Placeholder 16">
            <a:extLst>
              <a:ext uri="{FF2B5EF4-FFF2-40B4-BE49-F238E27FC236}">
                <a16:creationId xmlns:a16="http://schemas.microsoft.com/office/drawing/2014/main" id="{9A5D5CE0-00F9-E542-A5BD-E0372AE59068}"/>
              </a:ext>
            </a:extLst>
          </p:cNvPr>
          <p:cNvSpPr>
            <a:spLocks noGrp="1"/>
          </p:cNvSpPr>
          <p:nvPr>
            <p:ph type="body" sz="quarter" idx="17" hasCustomPrompt="1"/>
          </p:nvPr>
        </p:nvSpPr>
        <p:spPr>
          <a:xfrm>
            <a:off x="4837568" y="3948735"/>
            <a:ext cx="2505560" cy="382527"/>
          </a:xfrm>
          <a:prstGeom prst="rect"/>
        </p:spPr>
        <p:txBody>
          <a:bodyPr/>
          <a:lstStyle>
            <a:lvl1pPr marL="0" indent="0" algn="ctr">
              <a:buNone/>
              <a:defRPr sz="2000" b="1" cap="all" baseline="0">
                <a:solidFill>
                  <a:schemeClr val="tx1"/>
                </a:solidFill>
              </a:defRPr>
            </a:lvl1pPr>
            <a:lvl2pPr marL="457200" indent="0">
              <a:buNone/>
              <a:defRPr sz="1400">
                <a:solidFill>
                  <a:schemeClr val="bg1"/>
                </a:solidFill>
              </a:defRPr>
            </a:lvl2pPr>
            <a:lvl3pPr marL="914400" indent="0">
              <a:buNone/>
              <a:defRPr sz="1400">
                <a:solidFill>
                  <a:schemeClr val="bg1"/>
                </a:solidFill>
              </a:defRPr>
            </a:lvl3pPr>
            <a:lvl4pPr marL="1371600" indent="0">
              <a:buNone/>
              <a:defRPr sz="1400">
                <a:solidFill>
                  <a:schemeClr val="bg1"/>
                </a:solidFill>
              </a:defRPr>
            </a:lvl4pPr>
            <a:lvl5pPr marL="1828800" indent="0">
              <a:buNone/>
              <a:defRPr sz="1400">
                <a:solidFill>
                  <a:schemeClr val="bg1"/>
                </a:solidFill>
              </a:defRPr>
            </a:lvl5pPr>
          </a:lstStyle>
          <a:p>
            <a:pPr lvl="0"/>
            <a:r>
              <a:rPr lang="en-US" dirty="1"/>
              <a:t>Presenter Name</a:t>
            </a:r>
          </a:p>
        </p:txBody>
      </p:sp>
      <p:sp>
        <p:nvSpPr>
          <p:cNvPr id="14" name="Picture Placeholder 11">
            <a:extLst>
              <a:ext uri="{FF2B5EF4-FFF2-40B4-BE49-F238E27FC236}">
                <a16:creationId xmlns:a16="http://schemas.microsoft.com/office/drawing/2014/main" id="{992BACE1-DEA3-E340-B935-CD231A14BC4A}"/>
              </a:ext>
            </a:extLst>
          </p:cNvPr>
          <p:cNvSpPr>
            <a:spLocks noGrp="1"/>
          </p:cNvSpPr>
          <p:nvPr>
            <p:ph type="pic" sz="quarter" idx="19"/>
          </p:nvPr>
        </p:nvSpPr>
        <p:spPr>
          <a:xfrm>
            <a:off x="7896455" y="1600200"/>
            <a:ext cx="2203704" cy="2203704"/>
          </a:xfrm>
          <a:prstGeom prst="rect"/>
        </p:spPr>
        <p:txBody>
          <a:bodyPr/>
          <a:lstStyle>
            <a:lvl1pPr marL="0" indent="0">
              <a:buNone/>
              <a:defRPr sz="1600"/>
            </a:lvl1pPr>
          </a:lstStyle>
          <a:p>
            <a:endParaRPr lang="en-US"/>
          </a:p>
        </p:txBody>
      </p:sp>
      <p:sp>
        <p:nvSpPr>
          <p:cNvPr id="15" name="Text Placeholder 16">
            <a:extLst>
              <a:ext uri="{FF2B5EF4-FFF2-40B4-BE49-F238E27FC236}">
                <a16:creationId xmlns:a16="http://schemas.microsoft.com/office/drawing/2014/main" id="{487AB4FD-16F2-114F-AC5A-017259AD3568}"/>
              </a:ext>
            </a:extLst>
          </p:cNvPr>
          <p:cNvSpPr>
            <a:spLocks noGrp="1"/>
          </p:cNvSpPr>
          <p:nvPr>
            <p:ph type="body" sz="quarter" idx="20" hasCustomPrompt="1"/>
          </p:nvPr>
        </p:nvSpPr>
        <p:spPr>
          <a:xfrm>
            <a:off x="7745527" y="3948735"/>
            <a:ext cx="2505560" cy="382527"/>
          </a:xfrm>
          <a:prstGeom prst="rect"/>
        </p:spPr>
        <p:txBody>
          <a:bodyPr/>
          <a:lstStyle>
            <a:lvl1pPr marL="0" indent="0" algn="ctr">
              <a:buNone/>
              <a:defRPr sz="2000" b="1" cap="all" baseline="0">
                <a:solidFill>
                  <a:schemeClr val="tx1"/>
                </a:solidFill>
              </a:defRPr>
            </a:lvl1pPr>
            <a:lvl2pPr marL="457200" indent="0">
              <a:buNone/>
              <a:defRPr sz="1400">
                <a:solidFill>
                  <a:schemeClr val="bg1"/>
                </a:solidFill>
              </a:defRPr>
            </a:lvl2pPr>
            <a:lvl3pPr marL="914400" indent="0">
              <a:buNone/>
              <a:defRPr sz="1400">
                <a:solidFill>
                  <a:schemeClr val="bg1"/>
                </a:solidFill>
              </a:defRPr>
            </a:lvl3pPr>
            <a:lvl4pPr marL="1371600" indent="0">
              <a:buNone/>
              <a:defRPr sz="1400">
                <a:solidFill>
                  <a:schemeClr val="bg1"/>
                </a:solidFill>
              </a:defRPr>
            </a:lvl4pPr>
            <a:lvl5pPr marL="1828800" indent="0">
              <a:buNone/>
              <a:defRPr sz="1400">
                <a:solidFill>
                  <a:schemeClr val="bg1"/>
                </a:solidFill>
              </a:defRPr>
            </a:lvl5pPr>
          </a:lstStyle>
          <a:p>
            <a:pPr lvl="0"/>
            <a:r>
              <a:rPr lang="en-US" dirty="1"/>
              <a:t>Presenter Name</a:t>
            </a:r>
          </a:p>
        </p:txBody>
      </p:sp>
      <p:sp>
        <p:nvSpPr>
          <p:cNvPr id="23" name="Text Placeholder 8">
            <a:extLst>
              <a:ext uri="{FF2B5EF4-FFF2-40B4-BE49-F238E27FC236}">
                <a16:creationId xmlns:a16="http://schemas.microsoft.com/office/drawing/2014/main" id="{31D6623B-54A1-E94E-A318-48EBFF1D56CE}"/>
              </a:ext>
            </a:extLst>
          </p:cNvPr>
          <p:cNvSpPr>
            <a:spLocks noGrp="1"/>
          </p:cNvSpPr>
          <p:nvPr>
            <p:ph type="body" sz="quarter" idx="18" hasCustomPrompt="1"/>
          </p:nvPr>
        </p:nvSpPr>
        <p:spPr>
          <a:xfrm>
            <a:off x="1929609" y="4549347"/>
            <a:ext cx="2506663" cy="1385887"/>
          </a:xfrm>
          <a:prstGeom prst="rect"/>
        </p:spPr>
        <p:txBody>
          <a:bodyPr/>
          <a:lstStyle>
            <a:lvl1pPr marL="0" marR="0" indent="0" algn="ctr" defTabSz="914400" fontAlgn="auto" rtl="0" eaLnBrk="1" latinLnBrk="0" hangingPunct="1">
              <a:lnSpc>
                <a:spcPct val="90000"/>
              </a:lnSpc>
              <a:spcBef>
                <a:spcPts val="1000"/>
              </a:spcBef>
              <a:spcAft>
                <a:spcPct val="0"/>
              </a:spcAft>
              <a:buClrTx/>
              <a:buSzTx/>
              <a:buFont typeface="Arial" panose="020b0604020202020204" pitchFamily="34" charset="0"/>
              <a:buNone/>
              <a:defRPr sz="1600" b="0"/>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stStyle>
          <a:p>
            <a:pPr marL="0" marR="0" lvl="0" indent="0" algn="ctr" defTabSz="914400" fontAlgn="auto" rtl="0" eaLnBrk="1" latinLnBrk="0" hangingPunct="1">
              <a:lnSpc>
                <a:spcPct val="90000"/>
              </a:lnSpc>
              <a:spcBef>
                <a:spcPts val="1000"/>
              </a:spcBef>
              <a:spcAft>
                <a:spcPct val="0"/>
              </a:spcAft>
              <a:buClrTx/>
              <a:buSzTx/>
              <a:buFont typeface="Arial" panose="020b0604020202020204" pitchFamily="34" charset="0"/>
              <a:buNone/>
              <a:defRPr/>
            </a:pPr>
            <a:r>
              <a:rPr lang="en-US" dirty="1"/>
              <a:t>Title/Location/Contact</a:t>
            </a:r>
          </a:p>
          <a:p>
            <a:pPr marL="0" marR="0" lvl="0" indent="0" algn="ctr" defTabSz="914400" fontAlgn="auto" rtl="0" eaLnBrk="1" latinLnBrk="0" hangingPunct="1">
              <a:lnSpc>
                <a:spcPct val="90000"/>
              </a:lnSpc>
              <a:spcBef>
                <a:spcPts val="1000"/>
              </a:spcBef>
              <a:spcAft>
                <a:spcPct val="0"/>
              </a:spcAft>
              <a:buClrTx/>
              <a:buSzTx/>
              <a:buFont typeface="Arial" panose="020b0604020202020204" pitchFamily="34" charset="0"/>
              <a:buNone/>
              <a:defRPr/>
            </a:pPr>
            <a:r>
              <a:rPr lang="en-US" dirty="1"/>
              <a:t>Title/Location/Contact</a:t>
            </a:r>
          </a:p>
          <a:p>
            <a:pPr marL="0" marR="0" lvl="0" indent="0" algn="ctr" defTabSz="914400" fontAlgn="auto" rtl="0" eaLnBrk="1" latinLnBrk="0" hangingPunct="1">
              <a:lnSpc>
                <a:spcPct val="90000"/>
              </a:lnSpc>
              <a:spcBef>
                <a:spcPts val="1000"/>
              </a:spcBef>
              <a:spcAft>
                <a:spcPct val="0"/>
              </a:spcAft>
              <a:buClrTx/>
              <a:buSzTx/>
              <a:buFont typeface="Arial" panose="020b0604020202020204" pitchFamily="34" charset="0"/>
              <a:buNone/>
              <a:defRPr/>
            </a:pPr>
            <a:r>
              <a:rPr lang="en-US" dirty="1"/>
              <a:t>Title/Location/Contact</a:t>
            </a:r>
          </a:p>
        </p:txBody>
      </p:sp>
      <p:sp>
        <p:nvSpPr>
          <p:cNvPr id="24" name="Text Placeholder 8">
            <a:extLst>
              <a:ext uri="{FF2B5EF4-FFF2-40B4-BE49-F238E27FC236}">
                <a16:creationId xmlns:a16="http://schemas.microsoft.com/office/drawing/2014/main" id="{4063145E-9DEE-8848-BA88-810E17F78E51}"/>
              </a:ext>
            </a:extLst>
          </p:cNvPr>
          <p:cNvSpPr>
            <a:spLocks noGrp="1"/>
          </p:cNvSpPr>
          <p:nvPr>
            <p:ph type="body" sz="quarter" idx="21" hasCustomPrompt="1"/>
          </p:nvPr>
        </p:nvSpPr>
        <p:spPr>
          <a:xfrm>
            <a:off x="4836465" y="4556023"/>
            <a:ext cx="2506663" cy="1385887"/>
          </a:xfrm>
          <a:prstGeom prst="rect"/>
        </p:spPr>
        <p:txBody>
          <a:bodyPr/>
          <a:lstStyle>
            <a:lvl1pPr marL="0" marR="0" indent="0" algn="ctr" defTabSz="914400" fontAlgn="auto" rtl="0" eaLnBrk="1" latinLnBrk="0" hangingPunct="1">
              <a:lnSpc>
                <a:spcPct val="90000"/>
              </a:lnSpc>
              <a:spcBef>
                <a:spcPts val="1000"/>
              </a:spcBef>
              <a:spcAft>
                <a:spcPct val="0"/>
              </a:spcAft>
              <a:buClrTx/>
              <a:buSzTx/>
              <a:buFont typeface="Arial" panose="020b0604020202020204" pitchFamily="34" charset="0"/>
              <a:buNone/>
              <a:defRPr sz="1600"/>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stStyle>
          <a:p>
            <a:pPr marL="0" marR="0" lvl="0" indent="0" algn="ctr" defTabSz="914400" fontAlgn="auto" rtl="0" eaLnBrk="1" latinLnBrk="0" hangingPunct="1">
              <a:lnSpc>
                <a:spcPct val="90000"/>
              </a:lnSpc>
              <a:spcBef>
                <a:spcPts val="1000"/>
              </a:spcBef>
              <a:spcAft>
                <a:spcPct val="0"/>
              </a:spcAft>
              <a:buClrTx/>
              <a:buSzTx/>
              <a:buFont typeface="Arial" panose="020b0604020202020204" pitchFamily="34" charset="0"/>
              <a:buNone/>
              <a:defRPr/>
            </a:pPr>
            <a:r>
              <a:rPr lang="en-US" dirty="1"/>
              <a:t>Title/Location/Contact</a:t>
            </a:r>
          </a:p>
          <a:p>
            <a:pPr marL="0" marR="0" lvl="0" indent="0" algn="ctr" defTabSz="914400" fontAlgn="auto" rtl="0" eaLnBrk="1" latinLnBrk="0" hangingPunct="1">
              <a:lnSpc>
                <a:spcPct val="90000"/>
              </a:lnSpc>
              <a:spcBef>
                <a:spcPts val="1000"/>
              </a:spcBef>
              <a:spcAft>
                <a:spcPct val="0"/>
              </a:spcAft>
              <a:buClrTx/>
              <a:buSzTx/>
              <a:buFont typeface="Arial" panose="020b0604020202020204" pitchFamily="34" charset="0"/>
              <a:buNone/>
              <a:defRPr/>
            </a:pPr>
            <a:r>
              <a:rPr lang="en-US" dirty="1"/>
              <a:t>Title/Location/Contact</a:t>
            </a:r>
          </a:p>
          <a:p>
            <a:pPr marL="0" marR="0" lvl="0" indent="0" algn="ctr" defTabSz="914400" fontAlgn="auto" rtl="0" eaLnBrk="1" latinLnBrk="0" hangingPunct="1">
              <a:lnSpc>
                <a:spcPct val="90000"/>
              </a:lnSpc>
              <a:spcBef>
                <a:spcPts val="1000"/>
              </a:spcBef>
              <a:spcAft>
                <a:spcPct val="0"/>
              </a:spcAft>
              <a:buClrTx/>
              <a:buSzTx/>
              <a:buFont typeface="Arial" panose="020b0604020202020204" pitchFamily="34" charset="0"/>
              <a:buNone/>
              <a:defRPr/>
            </a:pPr>
            <a:r>
              <a:rPr lang="en-US" dirty="1"/>
              <a:t>Title/Location/Contact</a:t>
            </a:r>
          </a:p>
        </p:txBody>
      </p:sp>
      <p:sp>
        <p:nvSpPr>
          <p:cNvPr id="25" name="Text Placeholder 8">
            <a:extLst>
              <a:ext uri="{FF2B5EF4-FFF2-40B4-BE49-F238E27FC236}">
                <a16:creationId xmlns:a16="http://schemas.microsoft.com/office/drawing/2014/main" id="{9ED24DBB-38A2-ED43-A383-6B1857E9BF28}"/>
              </a:ext>
            </a:extLst>
          </p:cNvPr>
          <p:cNvSpPr>
            <a:spLocks noGrp="1"/>
          </p:cNvSpPr>
          <p:nvPr>
            <p:ph type="body" sz="quarter" idx="22" hasCustomPrompt="1"/>
          </p:nvPr>
        </p:nvSpPr>
        <p:spPr>
          <a:xfrm>
            <a:off x="7745527" y="4556023"/>
            <a:ext cx="2506663" cy="1385887"/>
          </a:xfrm>
          <a:prstGeom prst="rect"/>
        </p:spPr>
        <p:txBody>
          <a:bodyPr/>
          <a:lstStyle>
            <a:lvl1pPr marL="0" marR="0" indent="0" algn="ctr" defTabSz="914400" fontAlgn="auto" rtl="0" eaLnBrk="1" latinLnBrk="0" hangingPunct="1">
              <a:lnSpc>
                <a:spcPct val="90000"/>
              </a:lnSpc>
              <a:spcBef>
                <a:spcPts val="1000"/>
              </a:spcBef>
              <a:spcAft>
                <a:spcPct val="0"/>
              </a:spcAft>
              <a:buClrTx/>
              <a:buSzTx/>
              <a:buFont typeface="Arial" panose="020b0604020202020204" pitchFamily="34" charset="0"/>
              <a:buNone/>
              <a:defRPr sz="1600"/>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stStyle>
          <a:p>
            <a:pPr marL="0" marR="0" lvl="0" indent="0" algn="ctr" defTabSz="914400" fontAlgn="auto" rtl="0" eaLnBrk="1" latinLnBrk="0" hangingPunct="1">
              <a:lnSpc>
                <a:spcPct val="90000"/>
              </a:lnSpc>
              <a:spcBef>
                <a:spcPts val="1000"/>
              </a:spcBef>
              <a:spcAft>
                <a:spcPct val="0"/>
              </a:spcAft>
              <a:buClrTx/>
              <a:buSzTx/>
              <a:buFont typeface="Arial" panose="020b0604020202020204" pitchFamily="34" charset="0"/>
              <a:buNone/>
              <a:defRPr/>
            </a:pPr>
            <a:r>
              <a:rPr lang="en-US" dirty="1"/>
              <a:t>Title/Location/Contact</a:t>
            </a:r>
          </a:p>
          <a:p>
            <a:pPr marL="0" marR="0" lvl="0" indent="0" algn="ctr" defTabSz="914400" fontAlgn="auto" rtl="0" eaLnBrk="1" latinLnBrk="0" hangingPunct="1">
              <a:lnSpc>
                <a:spcPct val="90000"/>
              </a:lnSpc>
              <a:spcBef>
                <a:spcPts val="1000"/>
              </a:spcBef>
              <a:spcAft>
                <a:spcPct val="0"/>
              </a:spcAft>
              <a:buClrTx/>
              <a:buSzTx/>
              <a:buFont typeface="Arial" panose="020b0604020202020204" pitchFamily="34" charset="0"/>
              <a:buNone/>
              <a:defRPr/>
            </a:pPr>
            <a:r>
              <a:rPr lang="en-US" dirty="1"/>
              <a:t>Title/Location/Contact</a:t>
            </a:r>
          </a:p>
          <a:p>
            <a:pPr marL="0" marR="0" lvl="0" indent="0" algn="ctr" defTabSz="914400" fontAlgn="auto" rtl="0" eaLnBrk="1" latinLnBrk="0" hangingPunct="1">
              <a:lnSpc>
                <a:spcPct val="90000"/>
              </a:lnSpc>
              <a:spcBef>
                <a:spcPts val="1000"/>
              </a:spcBef>
              <a:spcAft>
                <a:spcPct val="0"/>
              </a:spcAft>
              <a:buClrTx/>
              <a:buSzTx/>
              <a:buFont typeface="Arial" panose="020b0604020202020204" pitchFamily="34" charset="0"/>
              <a:buNone/>
              <a:defRPr/>
            </a:pPr>
            <a:r>
              <a:rPr lang="en-US" dirty="1"/>
              <a:t>Title/Location/Contact</a:t>
            </a:r>
          </a:p>
        </p:txBody>
      </p:sp>
      <p:sp>
        <p:nvSpPr>
          <p:cNvPr id="19" name="Rectangle 18">
            <a:extLst>
              <a:ext uri="{FF2B5EF4-FFF2-40B4-BE49-F238E27FC236}">
                <a16:creationId xmlns:a16="http://schemas.microsoft.com/office/drawing/2014/main" id="{43F6DF83-6EF6-7244-906D-4BB5A3809A20}"/>
              </a:ext>
            </a:extLst>
          </p:cNvPr>
          <p:cNvSpPr/>
          <p:nvPr userDrawn="1"/>
        </p:nvSpPr>
        <p:spPr>
          <a:xfrm>
            <a:off x="-2604" y="3803904"/>
            <a:ext cx="12188952" cy="95537"/>
          </a:xfrm>
          <a:prstGeom prst="rect"/>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sp>
        <p:nvSpPr>
          <p:cNvPr id="21" name="Rectangle 20">
            <a:extLst>
              <a:ext uri="{FF2B5EF4-FFF2-40B4-BE49-F238E27FC236}">
                <a16:creationId xmlns:a16="http://schemas.microsoft.com/office/drawing/2014/main" id="{5CE69ECD-B99E-6342-BD35-C76EFD80A76E}"/>
              </a:ext>
            </a:extLst>
          </p:cNvPr>
          <p:cNvSpPr/>
          <p:nvPr userDrawn="1"/>
        </p:nvSpPr>
        <p:spPr>
          <a:xfrm rot="16200000">
            <a:off x="5407597" y="-5414537"/>
            <a:ext cx="1371600" cy="12192001"/>
          </a:xfrm>
          <a:prstGeom prst="rect"/>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TextBox 25">
            <a:extLst>
              <a:ext uri="{FF2B5EF4-FFF2-40B4-BE49-F238E27FC236}">
                <a16:creationId xmlns:a16="http://schemas.microsoft.com/office/drawing/2014/main" id="{78625D66-BF6F-8B49-8482-A0C12C92E4EF}"/>
              </a:ext>
            </a:extLst>
          </p:cNvPr>
          <p:cNvSpPr txBox="1"/>
          <p:nvPr userDrawn="1"/>
        </p:nvSpPr>
        <p:spPr>
          <a:xfrm>
            <a:off x="277813" y="384731"/>
            <a:ext cx="3310359" cy="584775"/>
          </a:xfrm>
          <a:prstGeom prst="rect"/>
          <a:noFill/>
        </p:spPr>
        <p:txBody>
          <a:bodyPr wrap="square" rtlCol="0">
            <a:spAutoFit/>
          </a:bodyPr>
          <a:lstStyle/>
          <a:p>
            <a:pPr algn="l"/>
            <a:r>
              <a:rPr lang="en-US" sz="3200" dirty="1">
                <a:solidFill>
                  <a:schemeClr val="bg1"/>
                </a:solidFill>
              </a:rPr>
              <a:t>Presented by</a:t>
            </a:r>
          </a:p>
        </p:txBody>
      </p:sp>
      <p:sp>
        <p:nvSpPr>
          <p:cNvPr id="16" name="Rectangle 15"/>
          <p:cNvSpPr/>
          <p:nvPr userDrawn="1"/>
        </p:nvSpPr>
        <p:spPr>
          <a:xfrm>
            <a:off x="0" y="0"/>
            <a:ext cx="12192000" cy="6858002"/>
          </a:xfrm>
          <a:prstGeom prst="rect"/>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27180384"/>
      </p:ext>
    </p:extLst>
  </p:cSld>
  <p:clrMapOvr>
    <a:masterClrMapping/>
  </p:clrMapOvr>
  <p:transition spd="med">
    <p:fade/>
  </p:transition>
  <p:timing>
    <p:tnLst>
      <p:par>
        <p:cTn id="1" dur="indefinite" restart="never" nodeType="tmRoot"/>
      </p:par>
    </p:tnLst>
  </p:timing>
  <p:extLst>
    <p:ext uri="{DCECCB84-F9BA-43D5-87BE-67443E8EF086}">
      <p15:sldGuideLst xmlns:p15="http://schemas.microsoft.com/office/powerpoint/2012/main">
        <p15:guide id="1" orient="horz" pos="1008" userDrawn="1">
          <p15:clr>
            <a:srgbClr val="FBAE40"/>
          </p15:clr>
        </p15:guide>
        <p15:guide id="2" pos="3840" userDrawn="1">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3 Presenters - Solid Green">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F29206FB-9596-C147-A0A7-52D19B573B03}"/>
              </a:ext>
            </a:extLst>
          </p:cNvPr>
          <p:cNvSpPr>
            <a:spLocks noGrp="1"/>
          </p:cNvSpPr>
          <p:nvPr>
            <p:ph type="sldNum" sz="quarter" idx="10"/>
          </p:nvPr>
        </p:nvSpPr>
        <p:spPr>
          <a:xfrm>
            <a:off x="9067800" y="6553201"/>
            <a:ext cx="2844800" cy="228600"/>
          </a:xfrm>
          <a:prstGeom prst="rect"/>
        </p:spPr>
        <p:txBody>
          <a:bodyPr/>
          <a:lstStyle/>
          <a:p>
            <a:fld id="{B73F69C2-009F-4240-9724-5B3BAC1E9E06}" type="slidenum">
              <a:rPr lang="en-US" smtClean="0"/>
              <a:t>‹#›</a:t>
            </a:fld>
            <a:endParaRPr lang="en-US"/>
          </a:p>
        </p:txBody>
      </p:sp>
      <p:sp>
        <p:nvSpPr>
          <p:cNvPr id="21" name="Rectangle 20">
            <a:extLst>
              <a:ext uri="{FF2B5EF4-FFF2-40B4-BE49-F238E27FC236}">
                <a16:creationId xmlns:a16="http://schemas.microsoft.com/office/drawing/2014/main" id="{E49C6A2C-23BF-C543-8465-3FFCBC138C5D}"/>
              </a:ext>
            </a:extLst>
          </p:cNvPr>
          <p:cNvSpPr/>
          <p:nvPr userDrawn="1"/>
        </p:nvSpPr>
        <p:spPr>
          <a:xfrm>
            <a:off x="0" y="0"/>
            <a:ext cx="12192000" cy="6858000"/>
          </a:xfrm>
          <a:prstGeom prst="rect"/>
          <a:solidFill>
            <a:schemeClr val="bg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8BCD5D5D-7C70-E645-B847-CF10C01722CF}"/>
              </a:ext>
            </a:extLst>
          </p:cNvPr>
          <p:cNvSpPr/>
          <p:nvPr userDrawn="1"/>
        </p:nvSpPr>
        <p:spPr>
          <a:xfrm rot="16200000">
            <a:off x="5407597" y="-5414537"/>
            <a:ext cx="1371600" cy="12192001"/>
          </a:xfrm>
          <a:prstGeom prst="rect"/>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TextBox 25">
            <a:extLst>
              <a:ext uri="{FF2B5EF4-FFF2-40B4-BE49-F238E27FC236}">
                <a16:creationId xmlns:a16="http://schemas.microsoft.com/office/drawing/2014/main" id="{0E3DEE9F-46E0-7340-BDE9-CAB98617977B}"/>
              </a:ext>
            </a:extLst>
          </p:cNvPr>
          <p:cNvSpPr txBox="1"/>
          <p:nvPr userDrawn="1"/>
        </p:nvSpPr>
        <p:spPr>
          <a:xfrm>
            <a:off x="277813" y="384731"/>
            <a:ext cx="3310359" cy="584775"/>
          </a:xfrm>
          <a:prstGeom prst="rect"/>
          <a:noFill/>
        </p:spPr>
        <p:txBody>
          <a:bodyPr wrap="square" rtlCol="0">
            <a:spAutoFit/>
          </a:bodyPr>
          <a:lstStyle/>
          <a:p>
            <a:pPr algn="l"/>
            <a:r>
              <a:rPr lang="en-US" sz="3200" dirty="1">
                <a:solidFill>
                  <a:schemeClr val="bg1"/>
                </a:solidFill>
              </a:rPr>
              <a:t>Presented by</a:t>
            </a:r>
          </a:p>
        </p:txBody>
      </p:sp>
      <p:sp>
        <p:nvSpPr>
          <p:cNvPr id="27" name="Picture Placeholder 11">
            <a:extLst>
              <a:ext uri="{FF2B5EF4-FFF2-40B4-BE49-F238E27FC236}">
                <a16:creationId xmlns:a16="http://schemas.microsoft.com/office/drawing/2014/main" id="{4E8B25D2-51C6-CC43-B68D-A126F7BCC955}"/>
              </a:ext>
            </a:extLst>
          </p:cNvPr>
          <p:cNvSpPr>
            <a:spLocks noGrp="1"/>
          </p:cNvSpPr>
          <p:nvPr>
            <p:ph type="pic" sz="quarter" idx="11"/>
          </p:nvPr>
        </p:nvSpPr>
        <p:spPr>
          <a:xfrm>
            <a:off x="2080537" y="1600200"/>
            <a:ext cx="2203704" cy="2203704"/>
          </a:xfrm>
          <a:prstGeom prst="rect"/>
        </p:spPr>
        <p:txBody>
          <a:bodyPr/>
          <a:lstStyle>
            <a:lvl1pPr marL="0" indent="0">
              <a:buNone/>
              <a:defRPr sz="1600"/>
            </a:lvl1pPr>
          </a:lstStyle>
          <a:p>
            <a:endParaRPr lang="en-US"/>
          </a:p>
        </p:txBody>
      </p:sp>
      <p:sp>
        <p:nvSpPr>
          <p:cNvPr id="28" name="Text Placeholder 16">
            <a:extLst>
              <a:ext uri="{FF2B5EF4-FFF2-40B4-BE49-F238E27FC236}">
                <a16:creationId xmlns:a16="http://schemas.microsoft.com/office/drawing/2014/main" id="{CFA4F244-F7F7-5140-90FF-3571A47CF646}"/>
              </a:ext>
            </a:extLst>
          </p:cNvPr>
          <p:cNvSpPr>
            <a:spLocks noGrp="1"/>
          </p:cNvSpPr>
          <p:nvPr>
            <p:ph type="body" sz="quarter" idx="14" hasCustomPrompt="1"/>
          </p:nvPr>
        </p:nvSpPr>
        <p:spPr>
          <a:xfrm>
            <a:off x="1929609" y="3948735"/>
            <a:ext cx="2505560" cy="382527"/>
          </a:xfrm>
          <a:prstGeom prst="rect"/>
        </p:spPr>
        <p:txBody>
          <a:bodyPr/>
          <a:lstStyle>
            <a:lvl1pPr marL="0" indent="0" algn="ctr">
              <a:buNone/>
              <a:defRPr sz="2000" b="1" cap="all" baseline="0">
                <a:solidFill>
                  <a:schemeClr val="tx1"/>
                </a:solidFill>
              </a:defRPr>
            </a:lvl1pPr>
            <a:lvl2pPr marL="457200" indent="0">
              <a:buNone/>
              <a:defRPr sz="1400">
                <a:solidFill>
                  <a:schemeClr val="bg1"/>
                </a:solidFill>
              </a:defRPr>
            </a:lvl2pPr>
            <a:lvl3pPr marL="914400" indent="0">
              <a:buNone/>
              <a:defRPr sz="1400">
                <a:solidFill>
                  <a:schemeClr val="bg1"/>
                </a:solidFill>
              </a:defRPr>
            </a:lvl3pPr>
            <a:lvl4pPr marL="1371600" indent="0">
              <a:buNone/>
              <a:defRPr sz="1400">
                <a:solidFill>
                  <a:schemeClr val="bg1"/>
                </a:solidFill>
              </a:defRPr>
            </a:lvl4pPr>
            <a:lvl5pPr marL="1828800" indent="0">
              <a:buNone/>
              <a:defRPr sz="1400">
                <a:solidFill>
                  <a:schemeClr val="bg1"/>
                </a:solidFill>
              </a:defRPr>
            </a:lvl5pPr>
          </a:lstStyle>
          <a:p>
            <a:pPr lvl="0"/>
            <a:r>
              <a:rPr lang="en-US" dirty="1"/>
              <a:t>Presenter Name</a:t>
            </a:r>
          </a:p>
        </p:txBody>
      </p:sp>
      <p:sp>
        <p:nvSpPr>
          <p:cNvPr id="29" name="Picture Placeholder 11">
            <a:extLst>
              <a:ext uri="{FF2B5EF4-FFF2-40B4-BE49-F238E27FC236}">
                <a16:creationId xmlns:a16="http://schemas.microsoft.com/office/drawing/2014/main" id="{803F47F4-43AA-CF44-AAE3-BB6BA3659526}"/>
              </a:ext>
            </a:extLst>
          </p:cNvPr>
          <p:cNvSpPr>
            <a:spLocks noGrp="1"/>
          </p:cNvSpPr>
          <p:nvPr>
            <p:ph type="pic" sz="quarter" idx="16"/>
          </p:nvPr>
        </p:nvSpPr>
        <p:spPr>
          <a:xfrm>
            <a:off x="4988496" y="1600200"/>
            <a:ext cx="2203704" cy="2203704"/>
          </a:xfrm>
          <a:prstGeom prst="rect"/>
        </p:spPr>
        <p:txBody>
          <a:bodyPr/>
          <a:lstStyle>
            <a:lvl1pPr marL="0" indent="0">
              <a:buNone/>
              <a:defRPr sz="1600"/>
            </a:lvl1pPr>
          </a:lstStyle>
          <a:p>
            <a:endParaRPr lang="en-US"/>
          </a:p>
        </p:txBody>
      </p:sp>
      <p:sp>
        <p:nvSpPr>
          <p:cNvPr id="30" name="Text Placeholder 16">
            <a:extLst>
              <a:ext uri="{FF2B5EF4-FFF2-40B4-BE49-F238E27FC236}">
                <a16:creationId xmlns:a16="http://schemas.microsoft.com/office/drawing/2014/main" id="{CB310016-229E-034C-859E-EDFFD09D7914}"/>
              </a:ext>
            </a:extLst>
          </p:cNvPr>
          <p:cNvSpPr>
            <a:spLocks noGrp="1"/>
          </p:cNvSpPr>
          <p:nvPr>
            <p:ph type="body" sz="quarter" idx="17" hasCustomPrompt="1"/>
          </p:nvPr>
        </p:nvSpPr>
        <p:spPr>
          <a:xfrm>
            <a:off x="4837568" y="3948735"/>
            <a:ext cx="2505560" cy="382527"/>
          </a:xfrm>
          <a:prstGeom prst="rect"/>
        </p:spPr>
        <p:txBody>
          <a:bodyPr/>
          <a:lstStyle>
            <a:lvl1pPr marL="0" indent="0" algn="ctr">
              <a:buNone/>
              <a:defRPr sz="2000" b="1" cap="all" baseline="0">
                <a:solidFill>
                  <a:schemeClr val="tx1"/>
                </a:solidFill>
              </a:defRPr>
            </a:lvl1pPr>
            <a:lvl2pPr marL="457200" indent="0">
              <a:buNone/>
              <a:defRPr sz="1400">
                <a:solidFill>
                  <a:schemeClr val="bg1"/>
                </a:solidFill>
              </a:defRPr>
            </a:lvl2pPr>
            <a:lvl3pPr marL="914400" indent="0">
              <a:buNone/>
              <a:defRPr sz="1400">
                <a:solidFill>
                  <a:schemeClr val="bg1"/>
                </a:solidFill>
              </a:defRPr>
            </a:lvl3pPr>
            <a:lvl4pPr marL="1371600" indent="0">
              <a:buNone/>
              <a:defRPr sz="1400">
                <a:solidFill>
                  <a:schemeClr val="bg1"/>
                </a:solidFill>
              </a:defRPr>
            </a:lvl4pPr>
            <a:lvl5pPr marL="1828800" indent="0">
              <a:buNone/>
              <a:defRPr sz="1400">
                <a:solidFill>
                  <a:schemeClr val="bg1"/>
                </a:solidFill>
              </a:defRPr>
            </a:lvl5pPr>
          </a:lstStyle>
          <a:p>
            <a:pPr lvl="0"/>
            <a:r>
              <a:rPr lang="en-US" dirty="1"/>
              <a:t>Presenter Name</a:t>
            </a:r>
          </a:p>
        </p:txBody>
      </p:sp>
      <p:sp>
        <p:nvSpPr>
          <p:cNvPr id="31" name="Picture Placeholder 11">
            <a:extLst>
              <a:ext uri="{FF2B5EF4-FFF2-40B4-BE49-F238E27FC236}">
                <a16:creationId xmlns:a16="http://schemas.microsoft.com/office/drawing/2014/main" id="{17A4E769-49F6-E446-9895-7FEE3293D474}"/>
              </a:ext>
            </a:extLst>
          </p:cNvPr>
          <p:cNvSpPr>
            <a:spLocks noGrp="1"/>
          </p:cNvSpPr>
          <p:nvPr>
            <p:ph type="pic" sz="quarter" idx="19"/>
          </p:nvPr>
        </p:nvSpPr>
        <p:spPr>
          <a:xfrm>
            <a:off x="7896455" y="1600200"/>
            <a:ext cx="2203704" cy="2203704"/>
          </a:xfrm>
          <a:prstGeom prst="rect"/>
        </p:spPr>
        <p:txBody>
          <a:bodyPr/>
          <a:lstStyle>
            <a:lvl1pPr marL="0" indent="0">
              <a:buNone/>
              <a:defRPr sz="1600"/>
            </a:lvl1pPr>
          </a:lstStyle>
          <a:p>
            <a:endParaRPr lang="en-US"/>
          </a:p>
        </p:txBody>
      </p:sp>
      <p:sp>
        <p:nvSpPr>
          <p:cNvPr id="32" name="Text Placeholder 16">
            <a:extLst>
              <a:ext uri="{FF2B5EF4-FFF2-40B4-BE49-F238E27FC236}">
                <a16:creationId xmlns:a16="http://schemas.microsoft.com/office/drawing/2014/main" id="{52A29779-AE50-A24E-AC33-9C5E1FD6820E}"/>
              </a:ext>
            </a:extLst>
          </p:cNvPr>
          <p:cNvSpPr>
            <a:spLocks noGrp="1"/>
          </p:cNvSpPr>
          <p:nvPr>
            <p:ph type="body" sz="quarter" idx="20" hasCustomPrompt="1"/>
          </p:nvPr>
        </p:nvSpPr>
        <p:spPr>
          <a:xfrm>
            <a:off x="7745527" y="3948735"/>
            <a:ext cx="2505560" cy="382527"/>
          </a:xfrm>
          <a:prstGeom prst="rect"/>
        </p:spPr>
        <p:txBody>
          <a:bodyPr/>
          <a:lstStyle>
            <a:lvl1pPr marL="0" indent="0" algn="ctr">
              <a:buNone/>
              <a:defRPr sz="2000" b="1" cap="all" baseline="0">
                <a:solidFill>
                  <a:schemeClr val="tx1"/>
                </a:solidFill>
              </a:defRPr>
            </a:lvl1pPr>
            <a:lvl2pPr marL="457200" indent="0">
              <a:buNone/>
              <a:defRPr sz="1400">
                <a:solidFill>
                  <a:schemeClr val="bg1"/>
                </a:solidFill>
              </a:defRPr>
            </a:lvl2pPr>
            <a:lvl3pPr marL="914400" indent="0">
              <a:buNone/>
              <a:defRPr sz="1400">
                <a:solidFill>
                  <a:schemeClr val="bg1"/>
                </a:solidFill>
              </a:defRPr>
            </a:lvl3pPr>
            <a:lvl4pPr marL="1371600" indent="0">
              <a:buNone/>
              <a:defRPr sz="1400">
                <a:solidFill>
                  <a:schemeClr val="bg1"/>
                </a:solidFill>
              </a:defRPr>
            </a:lvl4pPr>
            <a:lvl5pPr marL="1828800" indent="0">
              <a:buNone/>
              <a:defRPr sz="1400">
                <a:solidFill>
                  <a:schemeClr val="bg1"/>
                </a:solidFill>
              </a:defRPr>
            </a:lvl5pPr>
          </a:lstStyle>
          <a:p>
            <a:pPr lvl="0"/>
            <a:r>
              <a:rPr lang="en-US" dirty="1"/>
              <a:t>Presenter Name</a:t>
            </a:r>
          </a:p>
        </p:txBody>
      </p:sp>
      <p:sp>
        <p:nvSpPr>
          <p:cNvPr id="33" name="Text Placeholder 8">
            <a:extLst>
              <a:ext uri="{FF2B5EF4-FFF2-40B4-BE49-F238E27FC236}">
                <a16:creationId xmlns:a16="http://schemas.microsoft.com/office/drawing/2014/main" id="{05116C2F-5A76-1448-BB7B-DCABDE6170DE}"/>
              </a:ext>
            </a:extLst>
          </p:cNvPr>
          <p:cNvSpPr>
            <a:spLocks noGrp="1"/>
          </p:cNvSpPr>
          <p:nvPr>
            <p:ph type="body" sz="quarter" idx="18" hasCustomPrompt="1"/>
          </p:nvPr>
        </p:nvSpPr>
        <p:spPr>
          <a:xfrm>
            <a:off x="1929609" y="4549347"/>
            <a:ext cx="2506663" cy="1385887"/>
          </a:xfrm>
          <a:prstGeom prst="rect"/>
        </p:spPr>
        <p:txBody>
          <a:bodyPr/>
          <a:lstStyle>
            <a:lvl1pPr marL="0" marR="0" indent="0" algn="ctr" defTabSz="914400" fontAlgn="auto" rtl="0" eaLnBrk="1" latinLnBrk="0" hangingPunct="1">
              <a:lnSpc>
                <a:spcPct val="90000"/>
              </a:lnSpc>
              <a:spcBef>
                <a:spcPts val="1000"/>
              </a:spcBef>
              <a:spcAft>
                <a:spcPct val="0"/>
              </a:spcAft>
              <a:buClrTx/>
              <a:buSzTx/>
              <a:buFont typeface="Arial" panose="020b0604020202020204" pitchFamily="34" charset="0"/>
              <a:buNone/>
              <a:defRPr sz="1600" b="0"/>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stStyle>
          <a:p>
            <a:pPr marL="0" marR="0" lvl="0" indent="0" algn="ctr" defTabSz="914400" fontAlgn="auto" rtl="0" eaLnBrk="1" latinLnBrk="0" hangingPunct="1">
              <a:lnSpc>
                <a:spcPct val="90000"/>
              </a:lnSpc>
              <a:spcBef>
                <a:spcPts val="1000"/>
              </a:spcBef>
              <a:spcAft>
                <a:spcPct val="0"/>
              </a:spcAft>
              <a:buClrTx/>
              <a:buSzTx/>
              <a:buFont typeface="Arial" panose="020b0604020202020204" pitchFamily="34" charset="0"/>
              <a:buNone/>
              <a:defRPr/>
            </a:pPr>
            <a:r>
              <a:rPr lang="en-US" dirty="1"/>
              <a:t>Title/Location/Contact</a:t>
            </a:r>
          </a:p>
          <a:p>
            <a:pPr marL="0" marR="0" lvl="0" indent="0" algn="ctr" defTabSz="914400" fontAlgn="auto" rtl="0" eaLnBrk="1" latinLnBrk="0" hangingPunct="1">
              <a:lnSpc>
                <a:spcPct val="90000"/>
              </a:lnSpc>
              <a:spcBef>
                <a:spcPts val="1000"/>
              </a:spcBef>
              <a:spcAft>
                <a:spcPct val="0"/>
              </a:spcAft>
              <a:buClrTx/>
              <a:buSzTx/>
              <a:buFont typeface="Arial" panose="020b0604020202020204" pitchFamily="34" charset="0"/>
              <a:buNone/>
              <a:defRPr/>
            </a:pPr>
            <a:r>
              <a:rPr lang="en-US" dirty="1"/>
              <a:t>Title/Location/Contact</a:t>
            </a:r>
          </a:p>
          <a:p>
            <a:pPr marL="0" marR="0" lvl="0" indent="0" algn="ctr" defTabSz="914400" fontAlgn="auto" rtl="0" eaLnBrk="1" latinLnBrk="0" hangingPunct="1">
              <a:lnSpc>
                <a:spcPct val="90000"/>
              </a:lnSpc>
              <a:spcBef>
                <a:spcPts val="1000"/>
              </a:spcBef>
              <a:spcAft>
                <a:spcPct val="0"/>
              </a:spcAft>
              <a:buClrTx/>
              <a:buSzTx/>
              <a:buFont typeface="Arial" panose="020b0604020202020204" pitchFamily="34" charset="0"/>
              <a:buNone/>
              <a:defRPr/>
            </a:pPr>
            <a:r>
              <a:rPr lang="en-US" dirty="1"/>
              <a:t>Title/Location/Contact</a:t>
            </a:r>
          </a:p>
        </p:txBody>
      </p:sp>
      <p:sp>
        <p:nvSpPr>
          <p:cNvPr id="34" name="Text Placeholder 8">
            <a:extLst>
              <a:ext uri="{FF2B5EF4-FFF2-40B4-BE49-F238E27FC236}">
                <a16:creationId xmlns:a16="http://schemas.microsoft.com/office/drawing/2014/main" id="{91A817FB-BF8D-D041-873F-401CA52037FD}"/>
              </a:ext>
            </a:extLst>
          </p:cNvPr>
          <p:cNvSpPr>
            <a:spLocks noGrp="1"/>
          </p:cNvSpPr>
          <p:nvPr>
            <p:ph type="body" sz="quarter" idx="21" hasCustomPrompt="1"/>
          </p:nvPr>
        </p:nvSpPr>
        <p:spPr>
          <a:xfrm>
            <a:off x="4836465" y="4556023"/>
            <a:ext cx="2506663" cy="1385887"/>
          </a:xfrm>
          <a:prstGeom prst="rect"/>
        </p:spPr>
        <p:txBody>
          <a:bodyPr/>
          <a:lstStyle>
            <a:lvl1pPr marL="0" marR="0" indent="0" algn="ctr" defTabSz="914400" fontAlgn="auto" rtl="0" eaLnBrk="1" latinLnBrk="0" hangingPunct="1">
              <a:lnSpc>
                <a:spcPct val="90000"/>
              </a:lnSpc>
              <a:spcBef>
                <a:spcPts val="1000"/>
              </a:spcBef>
              <a:spcAft>
                <a:spcPct val="0"/>
              </a:spcAft>
              <a:buClrTx/>
              <a:buSzTx/>
              <a:buFont typeface="Arial" panose="020b0604020202020204" pitchFamily="34" charset="0"/>
              <a:buNone/>
              <a:defRPr sz="1600"/>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stStyle>
          <a:p>
            <a:pPr marL="0" marR="0" lvl="0" indent="0" algn="ctr" defTabSz="914400" fontAlgn="auto" rtl="0" eaLnBrk="1" latinLnBrk="0" hangingPunct="1">
              <a:lnSpc>
                <a:spcPct val="90000"/>
              </a:lnSpc>
              <a:spcBef>
                <a:spcPts val="1000"/>
              </a:spcBef>
              <a:spcAft>
                <a:spcPct val="0"/>
              </a:spcAft>
              <a:buClrTx/>
              <a:buSzTx/>
              <a:buFont typeface="Arial" panose="020b0604020202020204" pitchFamily="34" charset="0"/>
              <a:buNone/>
              <a:defRPr/>
            </a:pPr>
            <a:r>
              <a:rPr lang="en-US" dirty="1"/>
              <a:t>Title/Location/Contact</a:t>
            </a:r>
          </a:p>
          <a:p>
            <a:pPr marL="0" marR="0" lvl="0" indent="0" algn="ctr" defTabSz="914400" fontAlgn="auto" rtl="0" eaLnBrk="1" latinLnBrk="0" hangingPunct="1">
              <a:lnSpc>
                <a:spcPct val="90000"/>
              </a:lnSpc>
              <a:spcBef>
                <a:spcPts val="1000"/>
              </a:spcBef>
              <a:spcAft>
                <a:spcPct val="0"/>
              </a:spcAft>
              <a:buClrTx/>
              <a:buSzTx/>
              <a:buFont typeface="Arial" panose="020b0604020202020204" pitchFamily="34" charset="0"/>
              <a:buNone/>
              <a:defRPr/>
            </a:pPr>
            <a:r>
              <a:rPr lang="en-US" dirty="1"/>
              <a:t>Title/Location/Contact</a:t>
            </a:r>
          </a:p>
          <a:p>
            <a:pPr marL="0" marR="0" lvl="0" indent="0" algn="ctr" defTabSz="914400" fontAlgn="auto" rtl="0" eaLnBrk="1" latinLnBrk="0" hangingPunct="1">
              <a:lnSpc>
                <a:spcPct val="90000"/>
              </a:lnSpc>
              <a:spcBef>
                <a:spcPts val="1000"/>
              </a:spcBef>
              <a:spcAft>
                <a:spcPct val="0"/>
              </a:spcAft>
              <a:buClrTx/>
              <a:buSzTx/>
              <a:buFont typeface="Arial" panose="020b0604020202020204" pitchFamily="34" charset="0"/>
              <a:buNone/>
              <a:defRPr/>
            </a:pPr>
            <a:r>
              <a:rPr lang="en-US" dirty="1"/>
              <a:t>Title/Location/Contact</a:t>
            </a:r>
          </a:p>
        </p:txBody>
      </p:sp>
      <p:sp>
        <p:nvSpPr>
          <p:cNvPr id="35" name="Text Placeholder 8">
            <a:extLst>
              <a:ext uri="{FF2B5EF4-FFF2-40B4-BE49-F238E27FC236}">
                <a16:creationId xmlns:a16="http://schemas.microsoft.com/office/drawing/2014/main" id="{EEE3D873-0905-3941-BC98-2482051DDA6B}"/>
              </a:ext>
            </a:extLst>
          </p:cNvPr>
          <p:cNvSpPr>
            <a:spLocks noGrp="1"/>
          </p:cNvSpPr>
          <p:nvPr>
            <p:ph type="body" sz="quarter" idx="22" hasCustomPrompt="1"/>
          </p:nvPr>
        </p:nvSpPr>
        <p:spPr>
          <a:xfrm>
            <a:off x="7745527" y="4556023"/>
            <a:ext cx="2506663" cy="1385887"/>
          </a:xfrm>
          <a:prstGeom prst="rect"/>
        </p:spPr>
        <p:txBody>
          <a:bodyPr/>
          <a:lstStyle>
            <a:lvl1pPr marL="0" marR="0" indent="0" algn="ctr" defTabSz="914400" fontAlgn="auto" rtl="0" eaLnBrk="1" latinLnBrk="0" hangingPunct="1">
              <a:lnSpc>
                <a:spcPct val="90000"/>
              </a:lnSpc>
              <a:spcBef>
                <a:spcPts val="1000"/>
              </a:spcBef>
              <a:spcAft>
                <a:spcPct val="0"/>
              </a:spcAft>
              <a:buClrTx/>
              <a:buSzTx/>
              <a:buFont typeface="Arial" panose="020b0604020202020204" pitchFamily="34" charset="0"/>
              <a:buNone/>
              <a:defRPr sz="1600"/>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stStyle>
          <a:p>
            <a:pPr marL="0" marR="0" lvl="0" indent="0" algn="ctr" defTabSz="914400" fontAlgn="auto" rtl="0" eaLnBrk="1" latinLnBrk="0" hangingPunct="1">
              <a:lnSpc>
                <a:spcPct val="90000"/>
              </a:lnSpc>
              <a:spcBef>
                <a:spcPts val="1000"/>
              </a:spcBef>
              <a:spcAft>
                <a:spcPct val="0"/>
              </a:spcAft>
              <a:buClrTx/>
              <a:buSzTx/>
              <a:buFont typeface="Arial" panose="020b0604020202020204" pitchFamily="34" charset="0"/>
              <a:buNone/>
              <a:defRPr/>
            </a:pPr>
            <a:r>
              <a:rPr lang="en-US" dirty="1"/>
              <a:t>Title/Location/Contact</a:t>
            </a:r>
          </a:p>
          <a:p>
            <a:pPr marL="0" marR="0" lvl="0" indent="0" algn="ctr" defTabSz="914400" fontAlgn="auto" rtl="0" eaLnBrk="1" latinLnBrk="0" hangingPunct="1">
              <a:lnSpc>
                <a:spcPct val="90000"/>
              </a:lnSpc>
              <a:spcBef>
                <a:spcPts val="1000"/>
              </a:spcBef>
              <a:spcAft>
                <a:spcPct val="0"/>
              </a:spcAft>
              <a:buClrTx/>
              <a:buSzTx/>
              <a:buFont typeface="Arial" panose="020b0604020202020204" pitchFamily="34" charset="0"/>
              <a:buNone/>
              <a:defRPr/>
            </a:pPr>
            <a:r>
              <a:rPr lang="en-US" dirty="1"/>
              <a:t>Title/Location/Contact</a:t>
            </a:r>
          </a:p>
          <a:p>
            <a:pPr marL="0" marR="0" lvl="0" indent="0" algn="ctr" defTabSz="914400" fontAlgn="auto" rtl="0" eaLnBrk="1" latinLnBrk="0" hangingPunct="1">
              <a:lnSpc>
                <a:spcPct val="90000"/>
              </a:lnSpc>
              <a:spcBef>
                <a:spcPts val="1000"/>
              </a:spcBef>
              <a:spcAft>
                <a:spcPct val="0"/>
              </a:spcAft>
              <a:buClrTx/>
              <a:buSzTx/>
              <a:buFont typeface="Arial" panose="020b0604020202020204" pitchFamily="34" charset="0"/>
              <a:buNone/>
              <a:defRPr/>
            </a:pPr>
            <a:r>
              <a:rPr lang="en-US" dirty="1"/>
              <a:t>Title/Location/Contact</a:t>
            </a:r>
          </a:p>
        </p:txBody>
      </p:sp>
      <p:sp>
        <p:nvSpPr>
          <p:cNvPr id="36" name="Rectangle 35">
            <a:extLst>
              <a:ext uri="{FF2B5EF4-FFF2-40B4-BE49-F238E27FC236}">
                <a16:creationId xmlns:a16="http://schemas.microsoft.com/office/drawing/2014/main" id="{3C4678CD-1549-5C4C-AF28-5CA590A462EF}"/>
              </a:ext>
            </a:extLst>
          </p:cNvPr>
          <p:cNvSpPr/>
          <p:nvPr userDrawn="1"/>
        </p:nvSpPr>
        <p:spPr>
          <a:xfrm>
            <a:off x="-2604" y="3803904"/>
            <a:ext cx="12188952" cy="95537"/>
          </a:xfrm>
          <a:prstGeom prst="rect"/>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sp>
        <p:nvSpPr>
          <p:cNvPr id="17" name="Rectangle 16"/>
          <p:cNvSpPr/>
          <p:nvPr userDrawn="1"/>
        </p:nvSpPr>
        <p:spPr>
          <a:xfrm>
            <a:off x="0" y="0"/>
            <a:ext cx="12192000" cy="6858002"/>
          </a:xfrm>
          <a:prstGeom prst="rect"/>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92674694"/>
      </p:ext>
    </p:extLst>
  </p:cSld>
  <p:clrMapOvr>
    <a:masterClrMapping/>
  </p:clrMapOvr>
  <p:transition spd="med">
    <p:fade/>
  </p:transition>
  <p:timing>
    <p:tnLst>
      <p:par>
        <p:cTn id="1" dur="indefinite" restart="never" nodeType="tmRoot"/>
      </p:par>
    </p:tnLst>
  </p:timing>
  <p:extLst>
    <p:ext uri="{DCECCB84-F9BA-43D5-87BE-67443E8EF086}">
      <p15:sldGuideLst xmlns:p15="http://schemas.microsoft.com/office/powerpoint/2012/main">
        <p15:guide id="1" orient="horz" pos="1008" userDrawn="1">
          <p15:clr>
            <a:srgbClr val="FBAE40"/>
          </p15:clr>
        </p15:guide>
        <p15:guide id="2" pos="3840">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4 Presenters - Solid Teal">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F29206FB-9596-C147-A0A7-52D19B573B03}"/>
              </a:ext>
            </a:extLst>
          </p:cNvPr>
          <p:cNvSpPr>
            <a:spLocks noGrp="1"/>
          </p:cNvSpPr>
          <p:nvPr>
            <p:ph type="sldNum" sz="quarter" idx="10"/>
          </p:nvPr>
        </p:nvSpPr>
        <p:spPr>
          <a:xfrm>
            <a:off x="9067800" y="6553201"/>
            <a:ext cx="2844800" cy="228600"/>
          </a:xfrm>
          <a:prstGeom prst="rect"/>
        </p:spPr>
        <p:txBody>
          <a:bodyPr/>
          <a:lstStyle/>
          <a:p>
            <a:fld id="{B73F69C2-009F-4240-9724-5B3BAC1E9E06}" type="slidenum">
              <a:rPr lang="en-US" smtClean="0"/>
              <a:t>‹#›</a:t>
            </a:fld>
            <a:endParaRPr lang="en-US"/>
          </a:p>
        </p:txBody>
      </p:sp>
      <p:sp>
        <p:nvSpPr>
          <p:cNvPr id="32" name="Rectangle 31">
            <a:extLst>
              <a:ext uri="{FF2B5EF4-FFF2-40B4-BE49-F238E27FC236}">
                <a16:creationId xmlns:a16="http://schemas.microsoft.com/office/drawing/2014/main" id="{AC219EE2-6C41-2347-8C44-D4C383DC9E86}"/>
              </a:ext>
            </a:extLst>
          </p:cNvPr>
          <p:cNvSpPr/>
          <p:nvPr userDrawn="1"/>
        </p:nvSpPr>
        <p:spPr>
          <a:xfrm>
            <a:off x="0" y="0"/>
            <a:ext cx="12192000" cy="6858000"/>
          </a:xfrm>
          <a:prstGeom prst="rect"/>
          <a:solidFill>
            <a:schemeClr val="bg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66C08CE3-4170-A342-9B92-DADC0154C27A}"/>
              </a:ext>
            </a:extLst>
          </p:cNvPr>
          <p:cNvSpPr/>
          <p:nvPr userDrawn="1"/>
        </p:nvSpPr>
        <p:spPr>
          <a:xfrm rot="16200000">
            <a:off x="5407597" y="-5414537"/>
            <a:ext cx="1371600" cy="12192001"/>
          </a:xfrm>
          <a:prstGeom prst="rect"/>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a:extLst>
              <a:ext uri="{FF2B5EF4-FFF2-40B4-BE49-F238E27FC236}">
                <a16:creationId xmlns:a16="http://schemas.microsoft.com/office/drawing/2014/main" id="{F4A30077-49A3-2742-822C-AB685844972A}"/>
              </a:ext>
            </a:extLst>
          </p:cNvPr>
          <p:cNvSpPr txBox="1"/>
          <p:nvPr userDrawn="1"/>
        </p:nvSpPr>
        <p:spPr>
          <a:xfrm>
            <a:off x="277813" y="384731"/>
            <a:ext cx="3310359" cy="584775"/>
          </a:xfrm>
          <a:prstGeom prst="rect"/>
          <a:noFill/>
        </p:spPr>
        <p:txBody>
          <a:bodyPr wrap="square" rtlCol="0">
            <a:spAutoFit/>
          </a:bodyPr>
          <a:lstStyle/>
          <a:p>
            <a:pPr algn="l"/>
            <a:r>
              <a:rPr lang="en-US" sz="3200" dirty="1">
                <a:solidFill>
                  <a:schemeClr val="bg1"/>
                </a:solidFill>
              </a:rPr>
              <a:t>Presented by</a:t>
            </a:r>
          </a:p>
        </p:txBody>
      </p:sp>
      <p:sp>
        <p:nvSpPr>
          <p:cNvPr id="34" name="Rectangle 33">
            <a:extLst>
              <a:ext uri="{FF2B5EF4-FFF2-40B4-BE49-F238E27FC236}">
                <a16:creationId xmlns:a16="http://schemas.microsoft.com/office/drawing/2014/main" id="{4380298E-F09E-2D40-B517-1EA8A079B232}"/>
              </a:ext>
            </a:extLst>
          </p:cNvPr>
          <p:cNvSpPr/>
          <p:nvPr userDrawn="1"/>
        </p:nvSpPr>
        <p:spPr>
          <a:xfrm>
            <a:off x="3048" y="3803904"/>
            <a:ext cx="12188952" cy="95537"/>
          </a:xfrm>
          <a:prstGeom prst="rect"/>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sp>
        <p:nvSpPr>
          <p:cNvPr id="35" name="Picture Placeholder 11">
            <a:extLst>
              <a:ext uri="{FF2B5EF4-FFF2-40B4-BE49-F238E27FC236}">
                <a16:creationId xmlns:a16="http://schemas.microsoft.com/office/drawing/2014/main" id="{476AA631-098A-DF4F-84F7-2D07D17C0125}"/>
              </a:ext>
            </a:extLst>
          </p:cNvPr>
          <p:cNvSpPr>
            <a:spLocks noGrp="1"/>
          </p:cNvSpPr>
          <p:nvPr>
            <p:ph type="pic" sz="quarter" idx="11"/>
          </p:nvPr>
        </p:nvSpPr>
        <p:spPr>
          <a:xfrm>
            <a:off x="3503738" y="1600200"/>
            <a:ext cx="2203704" cy="2203704"/>
          </a:xfrm>
          <a:prstGeom prst="rect"/>
        </p:spPr>
        <p:txBody>
          <a:bodyPr/>
          <a:lstStyle>
            <a:lvl1pPr marL="0" indent="0">
              <a:buNone/>
              <a:defRPr sz="1600"/>
            </a:lvl1pPr>
          </a:lstStyle>
          <a:p>
            <a:endParaRPr lang="en-US"/>
          </a:p>
        </p:txBody>
      </p:sp>
      <p:sp>
        <p:nvSpPr>
          <p:cNvPr id="36" name="Text Placeholder 16">
            <a:extLst>
              <a:ext uri="{FF2B5EF4-FFF2-40B4-BE49-F238E27FC236}">
                <a16:creationId xmlns:a16="http://schemas.microsoft.com/office/drawing/2014/main" id="{716EF0A8-6AB3-0F4D-9AFE-19569C80AA87}"/>
              </a:ext>
            </a:extLst>
          </p:cNvPr>
          <p:cNvSpPr>
            <a:spLocks noGrp="1"/>
          </p:cNvSpPr>
          <p:nvPr>
            <p:ph type="body" sz="quarter" idx="14" hasCustomPrompt="1"/>
          </p:nvPr>
        </p:nvSpPr>
        <p:spPr>
          <a:xfrm>
            <a:off x="3352810" y="3948735"/>
            <a:ext cx="2505560" cy="382527"/>
          </a:xfrm>
          <a:prstGeom prst="rect"/>
        </p:spPr>
        <p:txBody>
          <a:bodyPr/>
          <a:lstStyle>
            <a:lvl1pPr marL="0" indent="0" algn="ctr">
              <a:buNone/>
              <a:defRPr sz="2000" b="1" cap="all" baseline="0">
                <a:solidFill>
                  <a:schemeClr val="tx1"/>
                </a:solidFill>
              </a:defRPr>
            </a:lvl1pPr>
            <a:lvl2pPr marL="457200" indent="0">
              <a:buNone/>
              <a:defRPr sz="1400">
                <a:solidFill>
                  <a:schemeClr val="bg1"/>
                </a:solidFill>
              </a:defRPr>
            </a:lvl2pPr>
            <a:lvl3pPr marL="914400" indent="0">
              <a:buNone/>
              <a:defRPr sz="1400">
                <a:solidFill>
                  <a:schemeClr val="bg1"/>
                </a:solidFill>
              </a:defRPr>
            </a:lvl3pPr>
            <a:lvl4pPr marL="1371600" indent="0">
              <a:buNone/>
              <a:defRPr sz="1400">
                <a:solidFill>
                  <a:schemeClr val="bg1"/>
                </a:solidFill>
              </a:defRPr>
            </a:lvl4pPr>
            <a:lvl5pPr marL="1828800" indent="0">
              <a:buNone/>
              <a:defRPr sz="1400">
                <a:solidFill>
                  <a:schemeClr val="bg1"/>
                </a:solidFill>
              </a:defRPr>
            </a:lvl5pPr>
          </a:lstStyle>
          <a:p>
            <a:pPr lvl="0"/>
            <a:r>
              <a:rPr lang="en-US" dirty="1"/>
              <a:t>Presenter Name</a:t>
            </a:r>
          </a:p>
        </p:txBody>
      </p:sp>
      <p:sp>
        <p:nvSpPr>
          <p:cNvPr id="37" name="Picture Placeholder 11">
            <a:extLst>
              <a:ext uri="{FF2B5EF4-FFF2-40B4-BE49-F238E27FC236}">
                <a16:creationId xmlns:a16="http://schemas.microsoft.com/office/drawing/2014/main" id="{C4BBF20E-C805-1743-A51F-E7EAE3BEE1B3}"/>
              </a:ext>
            </a:extLst>
          </p:cNvPr>
          <p:cNvSpPr>
            <a:spLocks noGrp="1"/>
          </p:cNvSpPr>
          <p:nvPr>
            <p:ph type="pic" sz="quarter" idx="16"/>
          </p:nvPr>
        </p:nvSpPr>
        <p:spPr>
          <a:xfrm>
            <a:off x="6475922" y="1600200"/>
            <a:ext cx="2203704" cy="2203704"/>
          </a:xfrm>
          <a:prstGeom prst="rect"/>
        </p:spPr>
        <p:txBody>
          <a:bodyPr/>
          <a:lstStyle>
            <a:lvl1pPr marL="0" indent="0">
              <a:buNone/>
              <a:defRPr sz="1600"/>
            </a:lvl1pPr>
          </a:lstStyle>
          <a:p>
            <a:endParaRPr lang="en-US"/>
          </a:p>
        </p:txBody>
      </p:sp>
      <p:sp>
        <p:nvSpPr>
          <p:cNvPr id="38" name="Text Placeholder 16">
            <a:extLst>
              <a:ext uri="{FF2B5EF4-FFF2-40B4-BE49-F238E27FC236}">
                <a16:creationId xmlns:a16="http://schemas.microsoft.com/office/drawing/2014/main" id="{5A8AA072-4B06-7449-88A2-90B7064C39B8}"/>
              </a:ext>
            </a:extLst>
          </p:cNvPr>
          <p:cNvSpPr>
            <a:spLocks noGrp="1"/>
          </p:cNvSpPr>
          <p:nvPr>
            <p:ph type="body" sz="quarter" idx="17" hasCustomPrompt="1"/>
          </p:nvPr>
        </p:nvSpPr>
        <p:spPr>
          <a:xfrm>
            <a:off x="6324994" y="3948735"/>
            <a:ext cx="2505560" cy="382527"/>
          </a:xfrm>
          <a:prstGeom prst="rect"/>
        </p:spPr>
        <p:txBody>
          <a:bodyPr/>
          <a:lstStyle>
            <a:lvl1pPr marL="0" indent="0" algn="ctr">
              <a:buNone/>
              <a:defRPr sz="2000" b="1" cap="all" baseline="0">
                <a:solidFill>
                  <a:schemeClr val="tx1"/>
                </a:solidFill>
              </a:defRPr>
            </a:lvl1pPr>
            <a:lvl2pPr marL="457200" indent="0">
              <a:buNone/>
              <a:defRPr sz="1400">
                <a:solidFill>
                  <a:schemeClr val="bg1"/>
                </a:solidFill>
              </a:defRPr>
            </a:lvl2pPr>
            <a:lvl3pPr marL="914400" indent="0">
              <a:buNone/>
              <a:defRPr sz="1400">
                <a:solidFill>
                  <a:schemeClr val="bg1"/>
                </a:solidFill>
              </a:defRPr>
            </a:lvl3pPr>
            <a:lvl4pPr marL="1371600" indent="0">
              <a:buNone/>
              <a:defRPr sz="1400">
                <a:solidFill>
                  <a:schemeClr val="bg1"/>
                </a:solidFill>
              </a:defRPr>
            </a:lvl4pPr>
            <a:lvl5pPr marL="1828800" indent="0">
              <a:buNone/>
              <a:defRPr sz="1400">
                <a:solidFill>
                  <a:schemeClr val="bg1"/>
                </a:solidFill>
              </a:defRPr>
            </a:lvl5pPr>
          </a:lstStyle>
          <a:p>
            <a:pPr lvl="0"/>
            <a:r>
              <a:rPr lang="en-US" dirty="1"/>
              <a:t>Presenter Name</a:t>
            </a:r>
          </a:p>
        </p:txBody>
      </p:sp>
      <p:sp>
        <p:nvSpPr>
          <p:cNvPr id="39" name="Text Placeholder 8">
            <a:extLst>
              <a:ext uri="{FF2B5EF4-FFF2-40B4-BE49-F238E27FC236}">
                <a16:creationId xmlns:a16="http://schemas.microsoft.com/office/drawing/2014/main" id="{BDC9ABB6-1DF9-494E-8722-FD27374EE22B}"/>
              </a:ext>
            </a:extLst>
          </p:cNvPr>
          <p:cNvSpPr>
            <a:spLocks noGrp="1"/>
          </p:cNvSpPr>
          <p:nvPr>
            <p:ph type="body" sz="quarter" idx="18" hasCustomPrompt="1"/>
          </p:nvPr>
        </p:nvSpPr>
        <p:spPr>
          <a:xfrm>
            <a:off x="3352398" y="4549348"/>
            <a:ext cx="2506663" cy="1385887"/>
          </a:xfrm>
          <a:prstGeom prst="rect"/>
        </p:spPr>
        <p:txBody>
          <a:bodyPr/>
          <a:lstStyle>
            <a:lvl1pPr marL="0" marR="0" indent="0" algn="ctr" defTabSz="914400" fontAlgn="auto" rtl="0" eaLnBrk="1" latinLnBrk="0" hangingPunct="1">
              <a:lnSpc>
                <a:spcPct val="90000"/>
              </a:lnSpc>
              <a:spcBef>
                <a:spcPts val="1000"/>
              </a:spcBef>
              <a:spcAft>
                <a:spcPct val="0"/>
              </a:spcAft>
              <a:buClrTx/>
              <a:buSzTx/>
              <a:buFont typeface="Arial" panose="020b0604020202020204" pitchFamily="34" charset="0"/>
              <a:buNone/>
              <a:defRPr sz="1600" b="0"/>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stStyle>
          <a:p>
            <a:pPr marL="0" marR="0" lvl="0" indent="0" algn="ctr" defTabSz="914400" fontAlgn="auto" rtl="0" eaLnBrk="1" latinLnBrk="0" hangingPunct="1">
              <a:lnSpc>
                <a:spcPct val="90000"/>
              </a:lnSpc>
              <a:spcBef>
                <a:spcPts val="1000"/>
              </a:spcBef>
              <a:spcAft>
                <a:spcPct val="0"/>
              </a:spcAft>
              <a:buClrTx/>
              <a:buSzTx/>
              <a:buFont typeface="Arial" panose="020b0604020202020204" pitchFamily="34" charset="0"/>
              <a:buNone/>
              <a:defRPr/>
            </a:pPr>
            <a:r>
              <a:rPr lang="en-US" dirty="1"/>
              <a:t>Title/Location/Contact</a:t>
            </a:r>
          </a:p>
          <a:p>
            <a:pPr marL="0" marR="0" lvl="0" indent="0" algn="ctr" defTabSz="914400" fontAlgn="auto" rtl="0" eaLnBrk="1" latinLnBrk="0" hangingPunct="1">
              <a:lnSpc>
                <a:spcPct val="90000"/>
              </a:lnSpc>
              <a:spcBef>
                <a:spcPts val="1000"/>
              </a:spcBef>
              <a:spcAft>
                <a:spcPct val="0"/>
              </a:spcAft>
              <a:buClrTx/>
              <a:buSzTx/>
              <a:buFont typeface="Arial" panose="020b0604020202020204" pitchFamily="34" charset="0"/>
              <a:buNone/>
              <a:defRPr/>
            </a:pPr>
            <a:r>
              <a:rPr lang="en-US" dirty="1"/>
              <a:t>Title/Location/Contact</a:t>
            </a:r>
          </a:p>
          <a:p>
            <a:pPr marL="0" marR="0" lvl="0" indent="0" algn="ctr" defTabSz="914400" fontAlgn="auto" rtl="0" eaLnBrk="1" latinLnBrk="0" hangingPunct="1">
              <a:lnSpc>
                <a:spcPct val="90000"/>
              </a:lnSpc>
              <a:spcBef>
                <a:spcPts val="1000"/>
              </a:spcBef>
              <a:spcAft>
                <a:spcPct val="0"/>
              </a:spcAft>
              <a:buClrTx/>
              <a:buSzTx/>
              <a:buFont typeface="Arial" panose="020b0604020202020204" pitchFamily="34" charset="0"/>
              <a:buNone/>
              <a:defRPr/>
            </a:pPr>
            <a:r>
              <a:rPr lang="en-US" dirty="1"/>
              <a:t>Title/Location/Contact</a:t>
            </a:r>
          </a:p>
        </p:txBody>
      </p:sp>
      <p:sp>
        <p:nvSpPr>
          <p:cNvPr id="40" name="Text Placeholder 8">
            <a:extLst>
              <a:ext uri="{FF2B5EF4-FFF2-40B4-BE49-F238E27FC236}">
                <a16:creationId xmlns:a16="http://schemas.microsoft.com/office/drawing/2014/main" id="{92934397-261B-AA4C-87E7-822B9E80964D}"/>
              </a:ext>
            </a:extLst>
          </p:cNvPr>
          <p:cNvSpPr>
            <a:spLocks noGrp="1"/>
          </p:cNvSpPr>
          <p:nvPr>
            <p:ph type="body" sz="quarter" idx="19" hasCustomPrompt="1"/>
          </p:nvPr>
        </p:nvSpPr>
        <p:spPr>
          <a:xfrm>
            <a:off x="6323891" y="4549347"/>
            <a:ext cx="2506663" cy="1385887"/>
          </a:xfrm>
          <a:prstGeom prst="rect"/>
        </p:spPr>
        <p:txBody>
          <a:bodyPr/>
          <a:lstStyle>
            <a:lvl1pPr marL="0" marR="0" indent="0" algn="ctr" defTabSz="914400" fontAlgn="auto" rtl="0" eaLnBrk="1" latinLnBrk="0" hangingPunct="1">
              <a:lnSpc>
                <a:spcPct val="90000"/>
              </a:lnSpc>
              <a:spcBef>
                <a:spcPts val="1000"/>
              </a:spcBef>
              <a:spcAft>
                <a:spcPct val="0"/>
              </a:spcAft>
              <a:buClrTx/>
              <a:buSzTx/>
              <a:buFont typeface="Arial" panose="020b0604020202020204" pitchFamily="34" charset="0"/>
              <a:buNone/>
              <a:defRPr sz="1600"/>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stStyle>
          <a:p>
            <a:pPr marL="0" marR="0" lvl="0" indent="0" algn="ctr" defTabSz="914400" fontAlgn="auto" rtl="0" eaLnBrk="1" latinLnBrk="0" hangingPunct="1">
              <a:lnSpc>
                <a:spcPct val="90000"/>
              </a:lnSpc>
              <a:spcBef>
                <a:spcPts val="1000"/>
              </a:spcBef>
              <a:spcAft>
                <a:spcPct val="0"/>
              </a:spcAft>
              <a:buClrTx/>
              <a:buSzTx/>
              <a:buFont typeface="Arial" panose="020b0604020202020204" pitchFamily="34" charset="0"/>
              <a:buNone/>
              <a:defRPr/>
            </a:pPr>
            <a:r>
              <a:rPr lang="en-US" dirty="1"/>
              <a:t>Title/Location/Contact</a:t>
            </a:r>
          </a:p>
          <a:p>
            <a:pPr marL="0" marR="0" lvl="0" indent="0" algn="ctr" defTabSz="914400" fontAlgn="auto" rtl="0" eaLnBrk="1" latinLnBrk="0" hangingPunct="1">
              <a:lnSpc>
                <a:spcPct val="90000"/>
              </a:lnSpc>
              <a:spcBef>
                <a:spcPts val="1000"/>
              </a:spcBef>
              <a:spcAft>
                <a:spcPct val="0"/>
              </a:spcAft>
              <a:buClrTx/>
              <a:buSzTx/>
              <a:buFont typeface="Arial" panose="020b0604020202020204" pitchFamily="34" charset="0"/>
              <a:buNone/>
              <a:defRPr/>
            </a:pPr>
            <a:r>
              <a:rPr lang="en-US" dirty="1"/>
              <a:t>Title/Location/Contact</a:t>
            </a:r>
          </a:p>
          <a:p>
            <a:pPr marL="0" marR="0" lvl="0" indent="0" algn="ctr" defTabSz="914400" fontAlgn="auto" rtl="0" eaLnBrk="1" latinLnBrk="0" hangingPunct="1">
              <a:lnSpc>
                <a:spcPct val="90000"/>
              </a:lnSpc>
              <a:spcBef>
                <a:spcPts val="1000"/>
              </a:spcBef>
              <a:spcAft>
                <a:spcPct val="0"/>
              </a:spcAft>
              <a:buClrTx/>
              <a:buSzTx/>
              <a:buFont typeface="Arial" panose="020b0604020202020204" pitchFamily="34" charset="0"/>
              <a:buNone/>
              <a:defRPr/>
            </a:pPr>
            <a:r>
              <a:rPr lang="en-US" dirty="1"/>
              <a:t>Title/Location/Contact</a:t>
            </a:r>
          </a:p>
        </p:txBody>
      </p:sp>
      <p:sp>
        <p:nvSpPr>
          <p:cNvPr id="41" name="Picture Placeholder 11">
            <a:extLst>
              <a:ext uri="{FF2B5EF4-FFF2-40B4-BE49-F238E27FC236}">
                <a16:creationId xmlns:a16="http://schemas.microsoft.com/office/drawing/2014/main" id="{E7CFEE2E-4408-2847-AC9F-55CBEE5C31FB}"/>
              </a:ext>
            </a:extLst>
          </p:cNvPr>
          <p:cNvSpPr>
            <a:spLocks noGrp="1"/>
          </p:cNvSpPr>
          <p:nvPr>
            <p:ph type="pic" sz="quarter" idx="20"/>
          </p:nvPr>
        </p:nvSpPr>
        <p:spPr>
          <a:xfrm>
            <a:off x="9333582" y="1594718"/>
            <a:ext cx="2203704" cy="2203704"/>
          </a:xfrm>
          <a:prstGeom prst="rect"/>
        </p:spPr>
        <p:txBody>
          <a:bodyPr/>
          <a:lstStyle>
            <a:lvl1pPr marL="0" indent="0">
              <a:buNone/>
              <a:defRPr sz="1600"/>
            </a:lvl1pPr>
          </a:lstStyle>
          <a:p>
            <a:endParaRPr lang="en-US"/>
          </a:p>
        </p:txBody>
      </p:sp>
      <p:sp>
        <p:nvSpPr>
          <p:cNvPr id="42" name="Text Placeholder 16">
            <a:extLst>
              <a:ext uri="{FF2B5EF4-FFF2-40B4-BE49-F238E27FC236}">
                <a16:creationId xmlns:a16="http://schemas.microsoft.com/office/drawing/2014/main" id="{2DAE9D7A-D9E8-D645-ACAD-7B6D7555D5C7}"/>
              </a:ext>
            </a:extLst>
          </p:cNvPr>
          <p:cNvSpPr>
            <a:spLocks noGrp="1"/>
          </p:cNvSpPr>
          <p:nvPr>
            <p:ph type="body" sz="quarter" idx="21" hasCustomPrompt="1"/>
          </p:nvPr>
        </p:nvSpPr>
        <p:spPr>
          <a:xfrm>
            <a:off x="9182654" y="3943253"/>
            <a:ext cx="2505560" cy="382527"/>
          </a:xfrm>
          <a:prstGeom prst="rect"/>
        </p:spPr>
        <p:txBody>
          <a:bodyPr/>
          <a:lstStyle>
            <a:lvl1pPr marL="0" indent="0" algn="ctr">
              <a:buNone/>
              <a:defRPr sz="2000" b="1" cap="all" baseline="0">
                <a:solidFill>
                  <a:schemeClr val="tx1"/>
                </a:solidFill>
              </a:defRPr>
            </a:lvl1pPr>
            <a:lvl2pPr marL="457200" indent="0">
              <a:buNone/>
              <a:defRPr sz="1400">
                <a:solidFill>
                  <a:schemeClr val="bg1"/>
                </a:solidFill>
              </a:defRPr>
            </a:lvl2pPr>
            <a:lvl3pPr marL="914400" indent="0">
              <a:buNone/>
              <a:defRPr sz="1400">
                <a:solidFill>
                  <a:schemeClr val="bg1"/>
                </a:solidFill>
              </a:defRPr>
            </a:lvl3pPr>
            <a:lvl4pPr marL="1371600" indent="0">
              <a:buNone/>
              <a:defRPr sz="1400">
                <a:solidFill>
                  <a:schemeClr val="bg1"/>
                </a:solidFill>
              </a:defRPr>
            </a:lvl4pPr>
            <a:lvl5pPr marL="1828800" indent="0">
              <a:buNone/>
              <a:defRPr sz="1400">
                <a:solidFill>
                  <a:schemeClr val="bg1"/>
                </a:solidFill>
              </a:defRPr>
            </a:lvl5pPr>
          </a:lstStyle>
          <a:p>
            <a:pPr lvl="0"/>
            <a:r>
              <a:rPr lang="en-US" dirty="1"/>
              <a:t>Presenter Name</a:t>
            </a:r>
          </a:p>
        </p:txBody>
      </p:sp>
      <p:sp>
        <p:nvSpPr>
          <p:cNvPr id="43" name="Text Placeholder 8">
            <a:extLst>
              <a:ext uri="{FF2B5EF4-FFF2-40B4-BE49-F238E27FC236}">
                <a16:creationId xmlns:a16="http://schemas.microsoft.com/office/drawing/2014/main" id="{8F96494B-5C8D-B448-A5C0-70E596A9C4F0}"/>
              </a:ext>
            </a:extLst>
          </p:cNvPr>
          <p:cNvSpPr>
            <a:spLocks noGrp="1"/>
          </p:cNvSpPr>
          <p:nvPr>
            <p:ph type="body" sz="quarter" idx="22" hasCustomPrompt="1"/>
          </p:nvPr>
        </p:nvSpPr>
        <p:spPr>
          <a:xfrm>
            <a:off x="9181551" y="4543865"/>
            <a:ext cx="2506663" cy="1385887"/>
          </a:xfrm>
          <a:prstGeom prst="rect"/>
        </p:spPr>
        <p:txBody>
          <a:bodyPr/>
          <a:lstStyle>
            <a:lvl1pPr marL="0" marR="0" indent="0" algn="ctr" defTabSz="914400" fontAlgn="auto" rtl="0" eaLnBrk="1" latinLnBrk="0" hangingPunct="1">
              <a:lnSpc>
                <a:spcPct val="90000"/>
              </a:lnSpc>
              <a:spcBef>
                <a:spcPts val="1000"/>
              </a:spcBef>
              <a:spcAft>
                <a:spcPct val="0"/>
              </a:spcAft>
              <a:buClrTx/>
              <a:buSzTx/>
              <a:buFont typeface="Arial" panose="020b0604020202020204" pitchFamily="34" charset="0"/>
              <a:buNone/>
              <a:defRPr sz="1600"/>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stStyle>
          <a:p>
            <a:pPr marL="0" marR="0" lvl="0" indent="0" algn="ctr" defTabSz="914400" fontAlgn="auto" rtl="0" eaLnBrk="1" latinLnBrk="0" hangingPunct="1">
              <a:lnSpc>
                <a:spcPct val="90000"/>
              </a:lnSpc>
              <a:spcBef>
                <a:spcPts val="1000"/>
              </a:spcBef>
              <a:spcAft>
                <a:spcPct val="0"/>
              </a:spcAft>
              <a:buClrTx/>
              <a:buSzTx/>
              <a:buFont typeface="Arial" panose="020b0604020202020204" pitchFamily="34" charset="0"/>
              <a:buNone/>
              <a:defRPr/>
            </a:pPr>
            <a:r>
              <a:rPr lang="en-US" dirty="1"/>
              <a:t>Title/Location/Contact</a:t>
            </a:r>
          </a:p>
          <a:p>
            <a:pPr marL="0" marR="0" lvl="0" indent="0" algn="ctr" defTabSz="914400" fontAlgn="auto" rtl="0" eaLnBrk="1" latinLnBrk="0" hangingPunct="1">
              <a:lnSpc>
                <a:spcPct val="90000"/>
              </a:lnSpc>
              <a:spcBef>
                <a:spcPts val="1000"/>
              </a:spcBef>
              <a:spcAft>
                <a:spcPct val="0"/>
              </a:spcAft>
              <a:buClrTx/>
              <a:buSzTx/>
              <a:buFont typeface="Arial" panose="020b0604020202020204" pitchFamily="34" charset="0"/>
              <a:buNone/>
              <a:defRPr/>
            </a:pPr>
            <a:r>
              <a:rPr lang="en-US" dirty="1"/>
              <a:t>Title/Location/Contact</a:t>
            </a:r>
          </a:p>
          <a:p>
            <a:pPr marL="0" marR="0" lvl="0" indent="0" algn="ctr" defTabSz="914400" fontAlgn="auto" rtl="0" eaLnBrk="1" latinLnBrk="0" hangingPunct="1">
              <a:lnSpc>
                <a:spcPct val="90000"/>
              </a:lnSpc>
              <a:spcBef>
                <a:spcPts val="1000"/>
              </a:spcBef>
              <a:spcAft>
                <a:spcPct val="0"/>
              </a:spcAft>
              <a:buClrTx/>
              <a:buSzTx/>
              <a:buFont typeface="Arial" panose="020b0604020202020204" pitchFamily="34" charset="0"/>
              <a:buNone/>
              <a:defRPr/>
            </a:pPr>
            <a:r>
              <a:rPr lang="en-US" dirty="1"/>
              <a:t>Title/Location/Contact</a:t>
            </a:r>
          </a:p>
        </p:txBody>
      </p:sp>
      <p:sp>
        <p:nvSpPr>
          <p:cNvPr id="44" name="Picture Placeholder 11">
            <a:extLst>
              <a:ext uri="{FF2B5EF4-FFF2-40B4-BE49-F238E27FC236}">
                <a16:creationId xmlns:a16="http://schemas.microsoft.com/office/drawing/2014/main" id="{66AD35A8-EA60-6347-9D14-D3963E58C4C4}"/>
              </a:ext>
            </a:extLst>
          </p:cNvPr>
          <p:cNvSpPr>
            <a:spLocks noGrp="1"/>
          </p:cNvSpPr>
          <p:nvPr>
            <p:ph type="pic" sz="quarter" idx="23"/>
          </p:nvPr>
        </p:nvSpPr>
        <p:spPr>
          <a:xfrm>
            <a:off x="531554" y="1600200"/>
            <a:ext cx="2203704" cy="2203704"/>
          </a:xfrm>
          <a:prstGeom prst="rect"/>
        </p:spPr>
        <p:txBody>
          <a:bodyPr/>
          <a:lstStyle>
            <a:lvl1pPr marL="0" indent="0">
              <a:buNone/>
              <a:defRPr sz="1600"/>
            </a:lvl1pPr>
          </a:lstStyle>
          <a:p>
            <a:endParaRPr lang="en-US"/>
          </a:p>
        </p:txBody>
      </p:sp>
      <p:sp>
        <p:nvSpPr>
          <p:cNvPr id="45" name="Text Placeholder 16">
            <a:extLst>
              <a:ext uri="{FF2B5EF4-FFF2-40B4-BE49-F238E27FC236}">
                <a16:creationId xmlns:a16="http://schemas.microsoft.com/office/drawing/2014/main" id="{8BABD555-B14C-2340-8D37-DEF9B7EA5217}"/>
              </a:ext>
            </a:extLst>
          </p:cNvPr>
          <p:cNvSpPr>
            <a:spLocks noGrp="1"/>
          </p:cNvSpPr>
          <p:nvPr>
            <p:ph type="body" sz="quarter" idx="24" hasCustomPrompt="1"/>
          </p:nvPr>
        </p:nvSpPr>
        <p:spPr>
          <a:xfrm>
            <a:off x="380626" y="3948735"/>
            <a:ext cx="2505560" cy="382527"/>
          </a:xfrm>
          <a:prstGeom prst="rect"/>
        </p:spPr>
        <p:txBody>
          <a:bodyPr/>
          <a:lstStyle>
            <a:lvl1pPr marL="0" indent="0" algn="ctr">
              <a:buNone/>
              <a:defRPr sz="2000" b="1" cap="all" baseline="0">
                <a:solidFill>
                  <a:schemeClr val="tx1"/>
                </a:solidFill>
              </a:defRPr>
            </a:lvl1pPr>
            <a:lvl2pPr marL="457200" indent="0">
              <a:buNone/>
              <a:defRPr sz="1400">
                <a:solidFill>
                  <a:schemeClr val="bg1"/>
                </a:solidFill>
              </a:defRPr>
            </a:lvl2pPr>
            <a:lvl3pPr marL="914400" indent="0">
              <a:buNone/>
              <a:defRPr sz="1400">
                <a:solidFill>
                  <a:schemeClr val="bg1"/>
                </a:solidFill>
              </a:defRPr>
            </a:lvl3pPr>
            <a:lvl4pPr marL="1371600" indent="0">
              <a:buNone/>
              <a:defRPr sz="1400">
                <a:solidFill>
                  <a:schemeClr val="bg1"/>
                </a:solidFill>
              </a:defRPr>
            </a:lvl4pPr>
            <a:lvl5pPr marL="1828800" indent="0">
              <a:buNone/>
              <a:defRPr sz="1400">
                <a:solidFill>
                  <a:schemeClr val="bg1"/>
                </a:solidFill>
              </a:defRPr>
            </a:lvl5pPr>
          </a:lstStyle>
          <a:p>
            <a:pPr lvl="0"/>
            <a:r>
              <a:rPr lang="en-US" dirty="1"/>
              <a:t>Presenter Name</a:t>
            </a:r>
          </a:p>
        </p:txBody>
      </p:sp>
      <p:sp>
        <p:nvSpPr>
          <p:cNvPr id="46" name="Text Placeholder 8">
            <a:extLst>
              <a:ext uri="{FF2B5EF4-FFF2-40B4-BE49-F238E27FC236}">
                <a16:creationId xmlns:a16="http://schemas.microsoft.com/office/drawing/2014/main" id="{EFC78D42-1DA4-344D-BC45-A73BE2FB9442}"/>
              </a:ext>
            </a:extLst>
          </p:cNvPr>
          <p:cNvSpPr>
            <a:spLocks noGrp="1"/>
          </p:cNvSpPr>
          <p:nvPr>
            <p:ph type="body" sz="quarter" idx="25" hasCustomPrompt="1"/>
          </p:nvPr>
        </p:nvSpPr>
        <p:spPr>
          <a:xfrm>
            <a:off x="379523" y="4549347"/>
            <a:ext cx="2506663" cy="1385887"/>
          </a:xfrm>
          <a:prstGeom prst="rect"/>
        </p:spPr>
        <p:txBody>
          <a:bodyPr/>
          <a:lstStyle>
            <a:lvl1pPr marL="0" marR="0" indent="0" algn="ctr" defTabSz="914400" fontAlgn="auto" rtl="0" eaLnBrk="1" latinLnBrk="0" hangingPunct="1">
              <a:lnSpc>
                <a:spcPct val="90000"/>
              </a:lnSpc>
              <a:spcBef>
                <a:spcPts val="1000"/>
              </a:spcBef>
              <a:spcAft>
                <a:spcPct val="0"/>
              </a:spcAft>
              <a:buClrTx/>
              <a:buSzTx/>
              <a:buFont typeface="Arial" panose="020b0604020202020204" pitchFamily="34" charset="0"/>
              <a:buNone/>
              <a:defRPr sz="1600"/>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stStyle>
          <a:p>
            <a:pPr marL="0" marR="0" lvl="0" indent="0" algn="ctr" defTabSz="914400" fontAlgn="auto" rtl="0" eaLnBrk="1" latinLnBrk="0" hangingPunct="1">
              <a:lnSpc>
                <a:spcPct val="90000"/>
              </a:lnSpc>
              <a:spcBef>
                <a:spcPts val="1000"/>
              </a:spcBef>
              <a:spcAft>
                <a:spcPct val="0"/>
              </a:spcAft>
              <a:buClrTx/>
              <a:buSzTx/>
              <a:buFont typeface="Arial" panose="020b0604020202020204" pitchFamily="34" charset="0"/>
              <a:buNone/>
              <a:defRPr/>
            </a:pPr>
            <a:r>
              <a:rPr lang="en-US" dirty="1"/>
              <a:t>Title/Location/Contact</a:t>
            </a:r>
          </a:p>
          <a:p>
            <a:pPr marL="0" marR="0" lvl="0" indent="0" algn="ctr" defTabSz="914400" fontAlgn="auto" rtl="0" eaLnBrk="1" latinLnBrk="0" hangingPunct="1">
              <a:lnSpc>
                <a:spcPct val="90000"/>
              </a:lnSpc>
              <a:spcBef>
                <a:spcPts val="1000"/>
              </a:spcBef>
              <a:spcAft>
                <a:spcPct val="0"/>
              </a:spcAft>
              <a:buClrTx/>
              <a:buSzTx/>
              <a:buFont typeface="Arial" panose="020b0604020202020204" pitchFamily="34" charset="0"/>
              <a:buNone/>
              <a:defRPr/>
            </a:pPr>
            <a:r>
              <a:rPr lang="en-US" dirty="1"/>
              <a:t>Title/Location/Contact</a:t>
            </a:r>
          </a:p>
          <a:p>
            <a:pPr marL="0" marR="0" lvl="0" indent="0" algn="ctr" defTabSz="914400" fontAlgn="auto" rtl="0" eaLnBrk="1" latinLnBrk="0" hangingPunct="1">
              <a:lnSpc>
                <a:spcPct val="90000"/>
              </a:lnSpc>
              <a:spcBef>
                <a:spcPts val="1000"/>
              </a:spcBef>
              <a:spcAft>
                <a:spcPct val="0"/>
              </a:spcAft>
              <a:buClrTx/>
              <a:buSzTx/>
              <a:buFont typeface="Arial" panose="020b0604020202020204" pitchFamily="34" charset="0"/>
              <a:buNone/>
              <a:defRPr/>
            </a:pPr>
            <a:r>
              <a:rPr lang="en-US" dirty="1"/>
              <a:t>Title/Location/Contact</a:t>
            </a:r>
          </a:p>
        </p:txBody>
      </p:sp>
      <p:sp>
        <p:nvSpPr>
          <p:cNvPr id="20" name="Rectangle 19"/>
          <p:cNvSpPr/>
          <p:nvPr userDrawn="1"/>
        </p:nvSpPr>
        <p:spPr>
          <a:xfrm>
            <a:off x="0" y="0"/>
            <a:ext cx="12192000" cy="6858002"/>
          </a:xfrm>
          <a:prstGeom prst="rect"/>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98491606"/>
      </p:ext>
    </p:extLst>
  </p:cSld>
  <p:clrMapOvr>
    <a:masterClrMapping/>
  </p:clrMapOvr>
  <p:transition spd="med">
    <p:fade/>
  </p:transition>
  <p:timing>
    <p:tnLst>
      <p:par>
        <p:cTn id="1" dur="indefinite" restart="never" nodeType="tmRoot"/>
      </p:par>
    </p:tnLst>
  </p:timing>
  <p:extLst>
    <p:ext uri="{DCECCB84-F9BA-43D5-87BE-67443E8EF086}">
      <p15:sldGuideLst xmlns:p15="http://schemas.microsoft.com/office/powerpoint/2012/main">
        <p15:guide id="1" orient="horz" pos="1008" userDrawn="1">
          <p15:clr>
            <a:srgbClr val="FBAE40"/>
          </p15:clr>
        </p15:guide>
        <p15:guide id="2" pos="3840" userDrawn="1">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4 Presenters - Solid Green">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F29206FB-9596-C147-A0A7-52D19B573B03}"/>
              </a:ext>
            </a:extLst>
          </p:cNvPr>
          <p:cNvSpPr>
            <a:spLocks noGrp="1"/>
          </p:cNvSpPr>
          <p:nvPr>
            <p:ph type="sldNum" sz="quarter" idx="10"/>
          </p:nvPr>
        </p:nvSpPr>
        <p:spPr>
          <a:xfrm>
            <a:off x="9067800" y="6553201"/>
            <a:ext cx="2844800" cy="228600"/>
          </a:xfrm>
          <a:prstGeom prst="rect"/>
        </p:spPr>
        <p:txBody>
          <a:bodyPr/>
          <a:lstStyle/>
          <a:p>
            <a:fld id="{B73F69C2-009F-4240-9724-5B3BAC1E9E06}" type="slidenum">
              <a:rPr lang="en-US" smtClean="0"/>
              <a:t>‹#›</a:t>
            </a:fld>
            <a:endParaRPr lang="en-US"/>
          </a:p>
        </p:txBody>
      </p:sp>
      <p:sp>
        <p:nvSpPr>
          <p:cNvPr id="21" name="Rectangle 20">
            <a:extLst>
              <a:ext uri="{FF2B5EF4-FFF2-40B4-BE49-F238E27FC236}">
                <a16:creationId xmlns:a16="http://schemas.microsoft.com/office/drawing/2014/main" id="{4CECA3F8-2BD4-7F42-8DB8-FAC26D000F53}"/>
              </a:ext>
            </a:extLst>
          </p:cNvPr>
          <p:cNvSpPr/>
          <p:nvPr userDrawn="1"/>
        </p:nvSpPr>
        <p:spPr>
          <a:xfrm>
            <a:off x="0" y="0"/>
            <a:ext cx="12192000" cy="6858000"/>
          </a:xfrm>
          <a:prstGeom prst="rect"/>
          <a:solidFill>
            <a:schemeClr val="bg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extLst>
              <a:ext uri="{FF2B5EF4-FFF2-40B4-BE49-F238E27FC236}">
                <a16:creationId xmlns:a16="http://schemas.microsoft.com/office/drawing/2014/main" id="{A0F85889-9AE9-5948-B41B-BA644149E033}"/>
              </a:ext>
            </a:extLst>
          </p:cNvPr>
          <p:cNvSpPr/>
          <p:nvPr userDrawn="1"/>
        </p:nvSpPr>
        <p:spPr>
          <a:xfrm rot="16200000">
            <a:off x="5407597" y="-5414537"/>
            <a:ext cx="1371600" cy="12192001"/>
          </a:xfrm>
          <a:prstGeom prst="rect"/>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a:extLst>
              <a:ext uri="{FF2B5EF4-FFF2-40B4-BE49-F238E27FC236}">
                <a16:creationId xmlns:a16="http://schemas.microsoft.com/office/drawing/2014/main" id="{F13E8ACB-7CAA-E541-830D-B115F9C171F3}"/>
              </a:ext>
            </a:extLst>
          </p:cNvPr>
          <p:cNvSpPr txBox="1"/>
          <p:nvPr userDrawn="1"/>
        </p:nvSpPr>
        <p:spPr>
          <a:xfrm>
            <a:off x="277813" y="384731"/>
            <a:ext cx="3310359" cy="584775"/>
          </a:xfrm>
          <a:prstGeom prst="rect"/>
          <a:noFill/>
        </p:spPr>
        <p:txBody>
          <a:bodyPr wrap="square" rtlCol="0">
            <a:spAutoFit/>
          </a:bodyPr>
          <a:lstStyle/>
          <a:p>
            <a:pPr algn="l"/>
            <a:r>
              <a:rPr lang="en-US" sz="3200" dirty="1">
                <a:solidFill>
                  <a:schemeClr val="bg1"/>
                </a:solidFill>
              </a:rPr>
              <a:t>Presented by</a:t>
            </a:r>
          </a:p>
        </p:txBody>
      </p:sp>
      <p:sp>
        <p:nvSpPr>
          <p:cNvPr id="34" name="Rectangle 33">
            <a:extLst>
              <a:ext uri="{FF2B5EF4-FFF2-40B4-BE49-F238E27FC236}">
                <a16:creationId xmlns:a16="http://schemas.microsoft.com/office/drawing/2014/main" id="{AB5074DE-9714-E046-8B1A-3FD879B5D5C5}"/>
              </a:ext>
            </a:extLst>
          </p:cNvPr>
          <p:cNvSpPr/>
          <p:nvPr userDrawn="1"/>
        </p:nvSpPr>
        <p:spPr>
          <a:xfrm>
            <a:off x="3048" y="3803904"/>
            <a:ext cx="12188952" cy="95537"/>
          </a:xfrm>
          <a:prstGeom prst="rect"/>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sp>
        <p:nvSpPr>
          <p:cNvPr id="35" name="Picture Placeholder 11">
            <a:extLst>
              <a:ext uri="{FF2B5EF4-FFF2-40B4-BE49-F238E27FC236}">
                <a16:creationId xmlns:a16="http://schemas.microsoft.com/office/drawing/2014/main" id="{38611DC8-0A5D-3D45-A575-8CE1B0F8D7F8}"/>
              </a:ext>
            </a:extLst>
          </p:cNvPr>
          <p:cNvSpPr>
            <a:spLocks noGrp="1"/>
          </p:cNvSpPr>
          <p:nvPr>
            <p:ph type="pic" sz="quarter" idx="11"/>
          </p:nvPr>
        </p:nvSpPr>
        <p:spPr>
          <a:xfrm>
            <a:off x="3503738" y="1600200"/>
            <a:ext cx="2203704" cy="2203704"/>
          </a:xfrm>
          <a:prstGeom prst="rect"/>
        </p:spPr>
        <p:txBody>
          <a:bodyPr/>
          <a:lstStyle>
            <a:lvl1pPr marL="0" indent="0">
              <a:buNone/>
              <a:defRPr sz="1600"/>
            </a:lvl1pPr>
          </a:lstStyle>
          <a:p>
            <a:endParaRPr lang="en-US"/>
          </a:p>
        </p:txBody>
      </p:sp>
      <p:sp>
        <p:nvSpPr>
          <p:cNvPr id="36" name="Text Placeholder 16">
            <a:extLst>
              <a:ext uri="{FF2B5EF4-FFF2-40B4-BE49-F238E27FC236}">
                <a16:creationId xmlns:a16="http://schemas.microsoft.com/office/drawing/2014/main" id="{3B23381A-9296-6F4D-A489-EB733C9AFB63}"/>
              </a:ext>
            </a:extLst>
          </p:cNvPr>
          <p:cNvSpPr>
            <a:spLocks noGrp="1"/>
          </p:cNvSpPr>
          <p:nvPr>
            <p:ph type="body" sz="quarter" idx="14" hasCustomPrompt="1"/>
          </p:nvPr>
        </p:nvSpPr>
        <p:spPr>
          <a:xfrm>
            <a:off x="3352810" y="3948735"/>
            <a:ext cx="2505560" cy="382527"/>
          </a:xfrm>
          <a:prstGeom prst="rect"/>
        </p:spPr>
        <p:txBody>
          <a:bodyPr/>
          <a:lstStyle>
            <a:lvl1pPr marL="0" indent="0" algn="ctr">
              <a:buNone/>
              <a:defRPr sz="2000" b="1" cap="all" baseline="0">
                <a:solidFill>
                  <a:schemeClr val="tx1"/>
                </a:solidFill>
              </a:defRPr>
            </a:lvl1pPr>
            <a:lvl2pPr marL="457200" indent="0">
              <a:buNone/>
              <a:defRPr sz="1400">
                <a:solidFill>
                  <a:schemeClr val="bg1"/>
                </a:solidFill>
              </a:defRPr>
            </a:lvl2pPr>
            <a:lvl3pPr marL="914400" indent="0">
              <a:buNone/>
              <a:defRPr sz="1400">
                <a:solidFill>
                  <a:schemeClr val="bg1"/>
                </a:solidFill>
              </a:defRPr>
            </a:lvl3pPr>
            <a:lvl4pPr marL="1371600" indent="0">
              <a:buNone/>
              <a:defRPr sz="1400">
                <a:solidFill>
                  <a:schemeClr val="bg1"/>
                </a:solidFill>
              </a:defRPr>
            </a:lvl4pPr>
            <a:lvl5pPr marL="1828800" indent="0">
              <a:buNone/>
              <a:defRPr sz="1400">
                <a:solidFill>
                  <a:schemeClr val="bg1"/>
                </a:solidFill>
              </a:defRPr>
            </a:lvl5pPr>
          </a:lstStyle>
          <a:p>
            <a:pPr lvl="0"/>
            <a:r>
              <a:rPr lang="en-US" dirty="1"/>
              <a:t>Presenter Name</a:t>
            </a:r>
          </a:p>
        </p:txBody>
      </p:sp>
      <p:sp>
        <p:nvSpPr>
          <p:cNvPr id="37" name="Picture Placeholder 11">
            <a:extLst>
              <a:ext uri="{FF2B5EF4-FFF2-40B4-BE49-F238E27FC236}">
                <a16:creationId xmlns:a16="http://schemas.microsoft.com/office/drawing/2014/main" id="{3F1FF881-387D-4044-8382-2E07AAF68099}"/>
              </a:ext>
            </a:extLst>
          </p:cNvPr>
          <p:cNvSpPr>
            <a:spLocks noGrp="1"/>
          </p:cNvSpPr>
          <p:nvPr>
            <p:ph type="pic" sz="quarter" idx="16"/>
          </p:nvPr>
        </p:nvSpPr>
        <p:spPr>
          <a:xfrm>
            <a:off x="6475922" y="1600200"/>
            <a:ext cx="2203704" cy="2203704"/>
          </a:xfrm>
          <a:prstGeom prst="rect"/>
        </p:spPr>
        <p:txBody>
          <a:bodyPr/>
          <a:lstStyle>
            <a:lvl1pPr marL="0" indent="0">
              <a:buNone/>
              <a:defRPr sz="1600"/>
            </a:lvl1pPr>
          </a:lstStyle>
          <a:p>
            <a:endParaRPr lang="en-US"/>
          </a:p>
        </p:txBody>
      </p:sp>
      <p:sp>
        <p:nvSpPr>
          <p:cNvPr id="38" name="Text Placeholder 16">
            <a:extLst>
              <a:ext uri="{FF2B5EF4-FFF2-40B4-BE49-F238E27FC236}">
                <a16:creationId xmlns:a16="http://schemas.microsoft.com/office/drawing/2014/main" id="{F153E06E-EAAC-0B4D-958C-2BDA092CC09D}"/>
              </a:ext>
            </a:extLst>
          </p:cNvPr>
          <p:cNvSpPr>
            <a:spLocks noGrp="1"/>
          </p:cNvSpPr>
          <p:nvPr>
            <p:ph type="body" sz="quarter" idx="17" hasCustomPrompt="1"/>
          </p:nvPr>
        </p:nvSpPr>
        <p:spPr>
          <a:xfrm>
            <a:off x="6324994" y="3948735"/>
            <a:ext cx="2505560" cy="382527"/>
          </a:xfrm>
          <a:prstGeom prst="rect"/>
        </p:spPr>
        <p:txBody>
          <a:bodyPr/>
          <a:lstStyle>
            <a:lvl1pPr marL="0" indent="0" algn="ctr">
              <a:buNone/>
              <a:defRPr sz="2000" b="1" cap="all" baseline="0">
                <a:solidFill>
                  <a:schemeClr val="tx1"/>
                </a:solidFill>
              </a:defRPr>
            </a:lvl1pPr>
            <a:lvl2pPr marL="457200" indent="0">
              <a:buNone/>
              <a:defRPr sz="1400">
                <a:solidFill>
                  <a:schemeClr val="bg1"/>
                </a:solidFill>
              </a:defRPr>
            </a:lvl2pPr>
            <a:lvl3pPr marL="914400" indent="0">
              <a:buNone/>
              <a:defRPr sz="1400">
                <a:solidFill>
                  <a:schemeClr val="bg1"/>
                </a:solidFill>
              </a:defRPr>
            </a:lvl3pPr>
            <a:lvl4pPr marL="1371600" indent="0">
              <a:buNone/>
              <a:defRPr sz="1400">
                <a:solidFill>
                  <a:schemeClr val="bg1"/>
                </a:solidFill>
              </a:defRPr>
            </a:lvl4pPr>
            <a:lvl5pPr marL="1828800" indent="0">
              <a:buNone/>
              <a:defRPr sz="1400">
                <a:solidFill>
                  <a:schemeClr val="bg1"/>
                </a:solidFill>
              </a:defRPr>
            </a:lvl5pPr>
          </a:lstStyle>
          <a:p>
            <a:pPr lvl="0"/>
            <a:r>
              <a:rPr lang="en-US" dirty="1"/>
              <a:t>Presenter Name</a:t>
            </a:r>
          </a:p>
        </p:txBody>
      </p:sp>
      <p:sp>
        <p:nvSpPr>
          <p:cNvPr id="39" name="Text Placeholder 8">
            <a:extLst>
              <a:ext uri="{FF2B5EF4-FFF2-40B4-BE49-F238E27FC236}">
                <a16:creationId xmlns:a16="http://schemas.microsoft.com/office/drawing/2014/main" id="{26C9DDEB-1D9C-F64C-9DE3-7E76EC9299C2}"/>
              </a:ext>
            </a:extLst>
          </p:cNvPr>
          <p:cNvSpPr>
            <a:spLocks noGrp="1"/>
          </p:cNvSpPr>
          <p:nvPr>
            <p:ph type="body" sz="quarter" idx="18" hasCustomPrompt="1"/>
          </p:nvPr>
        </p:nvSpPr>
        <p:spPr>
          <a:xfrm>
            <a:off x="3352398" y="4549348"/>
            <a:ext cx="2506663" cy="1385887"/>
          </a:xfrm>
          <a:prstGeom prst="rect"/>
        </p:spPr>
        <p:txBody>
          <a:bodyPr/>
          <a:lstStyle>
            <a:lvl1pPr marL="0" marR="0" indent="0" algn="ctr" defTabSz="914400" fontAlgn="auto" rtl="0" eaLnBrk="1" latinLnBrk="0" hangingPunct="1">
              <a:lnSpc>
                <a:spcPct val="90000"/>
              </a:lnSpc>
              <a:spcBef>
                <a:spcPts val="1000"/>
              </a:spcBef>
              <a:spcAft>
                <a:spcPct val="0"/>
              </a:spcAft>
              <a:buClrTx/>
              <a:buSzTx/>
              <a:buFont typeface="Arial" panose="020b0604020202020204" pitchFamily="34" charset="0"/>
              <a:buNone/>
              <a:defRPr sz="1600" b="0"/>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stStyle>
          <a:p>
            <a:pPr marL="0" marR="0" lvl="0" indent="0" algn="ctr" defTabSz="914400" fontAlgn="auto" rtl="0" eaLnBrk="1" latinLnBrk="0" hangingPunct="1">
              <a:lnSpc>
                <a:spcPct val="90000"/>
              </a:lnSpc>
              <a:spcBef>
                <a:spcPts val="1000"/>
              </a:spcBef>
              <a:spcAft>
                <a:spcPct val="0"/>
              </a:spcAft>
              <a:buClrTx/>
              <a:buSzTx/>
              <a:buFont typeface="Arial" panose="020b0604020202020204" pitchFamily="34" charset="0"/>
              <a:buNone/>
              <a:defRPr/>
            </a:pPr>
            <a:r>
              <a:rPr lang="en-US" dirty="1"/>
              <a:t>Title/Location/Contact</a:t>
            </a:r>
          </a:p>
          <a:p>
            <a:pPr marL="0" marR="0" lvl="0" indent="0" algn="ctr" defTabSz="914400" fontAlgn="auto" rtl="0" eaLnBrk="1" latinLnBrk="0" hangingPunct="1">
              <a:lnSpc>
                <a:spcPct val="90000"/>
              </a:lnSpc>
              <a:spcBef>
                <a:spcPts val="1000"/>
              </a:spcBef>
              <a:spcAft>
                <a:spcPct val="0"/>
              </a:spcAft>
              <a:buClrTx/>
              <a:buSzTx/>
              <a:buFont typeface="Arial" panose="020b0604020202020204" pitchFamily="34" charset="0"/>
              <a:buNone/>
              <a:defRPr/>
            </a:pPr>
            <a:r>
              <a:rPr lang="en-US" dirty="1"/>
              <a:t>Title/Location/Contact</a:t>
            </a:r>
          </a:p>
          <a:p>
            <a:pPr marL="0" marR="0" lvl="0" indent="0" algn="ctr" defTabSz="914400" fontAlgn="auto" rtl="0" eaLnBrk="1" latinLnBrk="0" hangingPunct="1">
              <a:lnSpc>
                <a:spcPct val="90000"/>
              </a:lnSpc>
              <a:spcBef>
                <a:spcPts val="1000"/>
              </a:spcBef>
              <a:spcAft>
                <a:spcPct val="0"/>
              </a:spcAft>
              <a:buClrTx/>
              <a:buSzTx/>
              <a:buFont typeface="Arial" panose="020b0604020202020204" pitchFamily="34" charset="0"/>
              <a:buNone/>
              <a:defRPr/>
            </a:pPr>
            <a:r>
              <a:rPr lang="en-US" dirty="1"/>
              <a:t>Title/Location/Contact</a:t>
            </a:r>
          </a:p>
        </p:txBody>
      </p:sp>
      <p:sp>
        <p:nvSpPr>
          <p:cNvPr id="40" name="Text Placeholder 8">
            <a:extLst>
              <a:ext uri="{FF2B5EF4-FFF2-40B4-BE49-F238E27FC236}">
                <a16:creationId xmlns:a16="http://schemas.microsoft.com/office/drawing/2014/main" id="{56BBB9AC-36A6-314D-BE3D-24E7FEA8B510}"/>
              </a:ext>
            </a:extLst>
          </p:cNvPr>
          <p:cNvSpPr>
            <a:spLocks noGrp="1"/>
          </p:cNvSpPr>
          <p:nvPr>
            <p:ph type="body" sz="quarter" idx="19" hasCustomPrompt="1"/>
          </p:nvPr>
        </p:nvSpPr>
        <p:spPr>
          <a:xfrm>
            <a:off x="6323891" y="4549347"/>
            <a:ext cx="2506663" cy="1385887"/>
          </a:xfrm>
          <a:prstGeom prst="rect"/>
        </p:spPr>
        <p:txBody>
          <a:bodyPr/>
          <a:lstStyle>
            <a:lvl1pPr marL="0" marR="0" indent="0" algn="ctr" defTabSz="914400" fontAlgn="auto" rtl="0" eaLnBrk="1" latinLnBrk="0" hangingPunct="1">
              <a:lnSpc>
                <a:spcPct val="90000"/>
              </a:lnSpc>
              <a:spcBef>
                <a:spcPts val="1000"/>
              </a:spcBef>
              <a:spcAft>
                <a:spcPct val="0"/>
              </a:spcAft>
              <a:buClrTx/>
              <a:buSzTx/>
              <a:buFont typeface="Arial" panose="020b0604020202020204" pitchFamily="34" charset="0"/>
              <a:buNone/>
              <a:defRPr sz="1600"/>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stStyle>
          <a:p>
            <a:pPr marL="0" marR="0" lvl="0" indent="0" algn="ctr" defTabSz="914400" fontAlgn="auto" rtl="0" eaLnBrk="1" latinLnBrk="0" hangingPunct="1">
              <a:lnSpc>
                <a:spcPct val="90000"/>
              </a:lnSpc>
              <a:spcBef>
                <a:spcPts val="1000"/>
              </a:spcBef>
              <a:spcAft>
                <a:spcPct val="0"/>
              </a:spcAft>
              <a:buClrTx/>
              <a:buSzTx/>
              <a:buFont typeface="Arial" panose="020b0604020202020204" pitchFamily="34" charset="0"/>
              <a:buNone/>
              <a:defRPr/>
            </a:pPr>
            <a:r>
              <a:rPr lang="en-US" dirty="1"/>
              <a:t>Title/Location/Contact</a:t>
            </a:r>
          </a:p>
          <a:p>
            <a:pPr marL="0" marR="0" lvl="0" indent="0" algn="ctr" defTabSz="914400" fontAlgn="auto" rtl="0" eaLnBrk="1" latinLnBrk="0" hangingPunct="1">
              <a:lnSpc>
                <a:spcPct val="90000"/>
              </a:lnSpc>
              <a:spcBef>
                <a:spcPts val="1000"/>
              </a:spcBef>
              <a:spcAft>
                <a:spcPct val="0"/>
              </a:spcAft>
              <a:buClrTx/>
              <a:buSzTx/>
              <a:buFont typeface="Arial" panose="020b0604020202020204" pitchFamily="34" charset="0"/>
              <a:buNone/>
              <a:defRPr/>
            </a:pPr>
            <a:r>
              <a:rPr lang="en-US" dirty="1"/>
              <a:t>Title/Location/Contact</a:t>
            </a:r>
          </a:p>
          <a:p>
            <a:pPr marL="0" marR="0" lvl="0" indent="0" algn="ctr" defTabSz="914400" fontAlgn="auto" rtl="0" eaLnBrk="1" latinLnBrk="0" hangingPunct="1">
              <a:lnSpc>
                <a:spcPct val="90000"/>
              </a:lnSpc>
              <a:spcBef>
                <a:spcPts val="1000"/>
              </a:spcBef>
              <a:spcAft>
                <a:spcPct val="0"/>
              </a:spcAft>
              <a:buClrTx/>
              <a:buSzTx/>
              <a:buFont typeface="Arial" panose="020b0604020202020204" pitchFamily="34" charset="0"/>
              <a:buNone/>
              <a:defRPr/>
            </a:pPr>
            <a:r>
              <a:rPr lang="en-US" dirty="1"/>
              <a:t>Title/Location/Contact</a:t>
            </a:r>
          </a:p>
        </p:txBody>
      </p:sp>
      <p:sp>
        <p:nvSpPr>
          <p:cNvPr id="41" name="Picture Placeholder 11">
            <a:extLst>
              <a:ext uri="{FF2B5EF4-FFF2-40B4-BE49-F238E27FC236}">
                <a16:creationId xmlns:a16="http://schemas.microsoft.com/office/drawing/2014/main" id="{B539F8D1-1645-284E-A49D-C2C6F0A217DB}"/>
              </a:ext>
            </a:extLst>
          </p:cNvPr>
          <p:cNvSpPr>
            <a:spLocks noGrp="1"/>
          </p:cNvSpPr>
          <p:nvPr>
            <p:ph type="pic" sz="quarter" idx="20"/>
          </p:nvPr>
        </p:nvSpPr>
        <p:spPr>
          <a:xfrm>
            <a:off x="9333582" y="1594718"/>
            <a:ext cx="2203704" cy="2203704"/>
          </a:xfrm>
          <a:prstGeom prst="rect"/>
        </p:spPr>
        <p:txBody>
          <a:bodyPr/>
          <a:lstStyle>
            <a:lvl1pPr marL="0" indent="0">
              <a:buNone/>
              <a:defRPr sz="1600"/>
            </a:lvl1pPr>
          </a:lstStyle>
          <a:p>
            <a:endParaRPr lang="en-US"/>
          </a:p>
        </p:txBody>
      </p:sp>
      <p:sp>
        <p:nvSpPr>
          <p:cNvPr id="42" name="Text Placeholder 16">
            <a:extLst>
              <a:ext uri="{FF2B5EF4-FFF2-40B4-BE49-F238E27FC236}">
                <a16:creationId xmlns:a16="http://schemas.microsoft.com/office/drawing/2014/main" id="{541E3275-F58F-9849-8ACE-BC2B38CBB512}"/>
              </a:ext>
            </a:extLst>
          </p:cNvPr>
          <p:cNvSpPr>
            <a:spLocks noGrp="1"/>
          </p:cNvSpPr>
          <p:nvPr>
            <p:ph type="body" sz="quarter" idx="21" hasCustomPrompt="1"/>
          </p:nvPr>
        </p:nvSpPr>
        <p:spPr>
          <a:xfrm>
            <a:off x="9182654" y="3943253"/>
            <a:ext cx="2505560" cy="382527"/>
          </a:xfrm>
          <a:prstGeom prst="rect"/>
        </p:spPr>
        <p:txBody>
          <a:bodyPr/>
          <a:lstStyle>
            <a:lvl1pPr marL="0" indent="0" algn="ctr">
              <a:buNone/>
              <a:defRPr sz="2000" b="1" cap="all" baseline="0">
                <a:solidFill>
                  <a:schemeClr val="tx1"/>
                </a:solidFill>
              </a:defRPr>
            </a:lvl1pPr>
            <a:lvl2pPr marL="457200" indent="0">
              <a:buNone/>
              <a:defRPr sz="1400">
                <a:solidFill>
                  <a:schemeClr val="bg1"/>
                </a:solidFill>
              </a:defRPr>
            </a:lvl2pPr>
            <a:lvl3pPr marL="914400" indent="0">
              <a:buNone/>
              <a:defRPr sz="1400">
                <a:solidFill>
                  <a:schemeClr val="bg1"/>
                </a:solidFill>
              </a:defRPr>
            </a:lvl3pPr>
            <a:lvl4pPr marL="1371600" indent="0">
              <a:buNone/>
              <a:defRPr sz="1400">
                <a:solidFill>
                  <a:schemeClr val="bg1"/>
                </a:solidFill>
              </a:defRPr>
            </a:lvl4pPr>
            <a:lvl5pPr marL="1828800" indent="0">
              <a:buNone/>
              <a:defRPr sz="1400">
                <a:solidFill>
                  <a:schemeClr val="bg1"/>
                </a:solidFill>
              </a:defRPr>
            </a:lvl5pPr>
          </a:lstStyle>
          <a:p>
            <a:pPr lvl="0"/>
            <a:r>
              <a:rPr lang="en-US" dirty="1"/>
              <a:t>Presenter Name</a:t>
            </a:r>
          </a:p>
        </p:txBody>
      </p:sp>
      <p:sp>
        <p:nvSpPr>
          <p:cNvPr id="43" name="Text Placeholder 8">
            <a:extLst>
              <a:ext uri="{FF2B5EF4-FFF2-40B4-BE49-F238E27FC236}">
                <a16:creationId xmlns:a16="http://schemas.microsoft.com/office/drawing/2014/main" id="{81AA8317-6099-AA4E-9CB3-D5BD7D842862}"/>
              </a:ext>
            </a:extLst>
          </p:cNvPr>
          <p:cNvSpPr>
            <a:spLocks noGrp="1"/>
          </p:cNvSpPr>
          <p:nvPr>
            <p:ph type="body" sz="quarter" idx="22" hasCustomPrompt="1"/>
          </p:nvPr>
        </p:nvSpPr>
        <p:spPr>
          <a:xfrm>
            <a:off x="9181551" y="4543865"/>
            <a:ext cx="2506663" cy="1385887"/>
          </a:xfrm>
          <a:prstGeom prst="rect"/>
        </p:spPr>
        <p:txBody>
          <a:bodyPr/>
          <a:lstStyle>
            <a:lvl1pPr marL="0" marR="0" indent="0" algn="ctr" defTabSz="914400" fontAlgn="auto" rtl="0" eaLnBrk="1" latinLnBrk="0" hangingPunct="1">
              <a:lnSpc>
                <a:spcPct val="90000"/>
              </a:lnSpc>
              <a:spcBef>
                <a:spcPts val="1000"/>
              </a:spcBef>
              <a:spcAft>
                <a:spcPct val="0"/>
              </a:spcAft>
              <a:buClrTx/>
              <a:buSzTx/>
              <a:buFont typeface="Arial" panose="020b0604020202020204" pitchFamily="34" charset="0"/>
              <a:buNone/>
              <a:defRPr sz="1600"/>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stStyle>
          <a:p>
            <a:pPr marL="0" marR="0" lvl="0" indent="0" algn="ctr" defTabSz="914400" fontAlgn="auto" rtl="0" eaLnBrk="1" latinLnBrk="0" hangingPunct="1">
              <a:lnSpc>
                <a:spcPct val="90000"/>
              </a:lnSpc>
              <a:spcBef>
                <a:spcPts val="1000"/>
              </a:spcBef>
              <a:spcAft>
                <a:spcPct val="0"/>
              </a:spcAft>
              <a:buClrTx/>
              <a:buSzTx/>
              <a:buFont typeface="Arial" panose="020b0604020202020204" pitchFamily="34" charset="0"/>
              <a:buNone/>
              <a:defRPr/>
            </a:pPr>
            <a:r>
              <a:rPr lang="en-US" dirty="1"/>
              <a:t>Title/Location/Contact</a:t>
            </a:r>
          </a:p>
          <a:p>
            <a:pPr marL="0" marR="0" lvl="0" indent="0" algn="ctr" defTabSz="914400" fontAlgn="auto" rtl="0" eaLnBrk="1" latinLnBrk="0" hangingPunct="1">
              <a:lnSpc>
                <a:spcPct val="90000"/>
              </a:lnSpc>
              <a:spcBef>
                <a:spcPts val="1000"/>
              </a:spcBef>
              <a:spcAft>
                <a:spcPct val="0"/>
              </a:spcAft>
              <a:buClrTx/>
              <a:buSzTx/>
              <a:buFont typeface="Arial" panose="020b0604020202020204" pitchFamily="34" charset="0"/>
              <a:buNone/>
              <a:defRPr/>
            </a:pPr>
            <a:r>
              <a:rPr lang="en-US" dirty="1"/>
              <a:t>Title/Location/Contact</a:t>
            </a:r>
          </a:p>
          <a:p>
            <a:pPr marL="0" marR="0" lvl="0" indent="0" algn="ctr" defTabSz="914400" fontAlgn="auto" rtl="0" eaLnBrk="1" latinLnBrk="0" hangingPunct="1">
              <a:lnSpc>
                <a:spcPct val="90000"/>
              </a:lnSpc>
              <a:spcBef>
                <a:spcPts val="1000"/>
              </a:spcBef>
              <a:spcAft>
                <a:spcPct val="0"/>
              </a:spcAft>
              <a:buClrTx/>
              <a:buSzTx/>
              <a:buFont typeface="Arial" panose="020b0604020202020204" pitchFamily="34" charset="0"/>
              <a:buNone/>
              <a:defRPr/>
            </a:pPr>
            <a:r>
              <a:rPr lang="en-US" dirty="1"/>
              <a:t>Title/Location/Contact</a:t>
            </a:r>
          </a:p>
        </p:txBody>
      </p:sp>
      <p:sp>
        <p:nvSpPr>
          <p:cNvPr id="44" name="Picture Placeholder 11">
            <a:extLst>
              <a:ext uri="{FF2B5EF4-FFF2-40B4-BE49-F238E27FC236}">
                <a16:creationId xmlns:a16="http://schemas.microsoft.com/office/drawing/2014/main" id="{57DB7C43-93A0-6641-8F85-4BFFA3B43B18}"/>
              </a:ext>
            </a:extLst>
          </p:cNvPr>
          <p:cNvSpPr>
            <a:spLocks noGrp="1"/>
          </p:cNvSpPr>
          <p:nvPr>
            <p:ph type="pic" sz="quarter" idx="23"/>
          </p:nvPr>
        </p:nvSpPr>
        <p:spPr>
          <a:xfrm>
            <a:off x="531554" y="1600200"/>
            <a:ext cx="2203704" cy="2203704"/>
          </a:xfrm>
          <a:prstGeom prst="rect"/>
        </p:spPr>
        <p:txBody>
          <a:bodyPr/>
          <a:lstStyle>
            <a:lvl1pPr marL="0" indent="0">
              <a:buNone/>
              <a:defRPr sz="1600"/>
            </a:lvl1pPr>
          </a:lstStyle>
          <a:p>
            <a:endParaRPr lang="en-US"/>
          </a:p>
        </p:txBody>
      </p:sp>
      <p:sp>
        <p:nvSpPr>
          <p:cNvPr id="45" name="Text Placeholder 16">
            <a:extLst>
              <a:ext uri="{FF2B5EF4-FFF2-40B4-BE49-F238E27FC236}">
                <a16:creationId xmlns:a16="http://schemas.microsoft.com/office/drawing/2014/main" id="{ED966CAD-322B-774D-960F-26EF9A2B64FD}"/>
              </a:ext>
            </a:extLst>
          </p:cNvPr>
          <p:cNvSpPr>
            <a:spLocks noGrp="1"/>
          </p:cNvSpPr>
          <p:nvPr>
            <p:ph type="body" sz="quarter" idx="24" hasCustomPrompt="1"/>
          </p:nvPr>
        </p:nvSpPr>
        <p:spPr>
          <a:xfrm>
            <a:off x="380626" y="3948735"/>
            <a:ext cx="2505560" cy="382527"/>
          </a:xfrm>
          <a:prstGeom prst="rect"/>
        </p:spPr>
        <p:txBody>
          <a:bodyPr/>
          <a:lstStyle>
            <a:lvl1pPr marL="0" indent="0" algn="ctr">
              <a:buNone/>
              <a:defRPr sz="2000" b="1" cap="all" baseline="0">
                <a:solidFill>
                  <a:schemeClr val="tx1"/>
                </a:solidFill>
              </a:defRPr>
            </a:lvl1pPr>
            <a:lvl2pPr marL="457200" indent="0">
              <a:buNone/>
              <a:defRPr sz="1400">
                <a:solidFill>
                  <a:schemeClr val="bg1"/>
                </a:solidFill>
              </a:defRPr>
            </a:lvl2pPr>
            <a:lvl3pPr marL="914400" indent="0">
              <a:buNone/>
              <a:defRPr sz="1400">
                <a:solidFill>
                  <a:schemeClr val="bg1"/>
                </a:solidFill>
              </a:defRPr>
            </a:lvl3pPr>
            <a:lvl4pPr marL="1371600" indent="0">
              <a:buNone/>
              <a:defRPr sz="1400">
                <a:solidFill>
                  <a:schemeClr val="bg1"/>
                </a:solidFill>
              </a:defRPr>
            </a:lvl4pPr>
            <a:lvl5pPr marL="1828800" indent="0">
              <a:buNone/>
              <a:defRPr sz="1400">
                <a:solidFill>
                  <a:schemeClr val="bg1"/>
                </a:solidFill>
              </a:defRPr>
            </a:lvl5pPr>
          </a:lstStyle>
          <a:p>
            <a:pPr lvl="0"/>
            <a:r>
              <a:rPr lang="en-US" dirty="1"/>
              <a:t>Presenter Name</a:t>
            </a:r>
          </a:p>
        </p:txBody>
      </p:sp>
      <p:sp>
        <p:nvSpPr>
          <p:cNvPr id="46" name="Text Placeholder 8">
            <a:extLst>
              <a:ext uri="{FF2B5EF4-FFF2-40B4-BE49-F238E27FC236}">
                <a16:creationId xmlns:a16="http://schemas.microsoft.com/office/drawing/2014/main" id="{A398D18B-94A1-A646-B344-5071AAFF7991}"/>
              </a:ext>
            </a:extLst>
          </p:cNvPr>
          <p:cNvSpPr>
            <a:spLocks noGrp="1"/>
          </p:cNvSpPr>
          <p:nvPr>
            <p:ph type="body" sz="quarter" idx="25" hasCustomPrompt="1"/>
          </p:nvPr>
        </p:nvSpPr>
        <p:spPr>
          <a:xfrm>
            <a:off x="379523" y="4549347"/>
            <a:ext cx="2506663" cy="1385887"/>
          </a:xfrm>
          <a:prstGeom prst="rect"/>
        </p:spPr>
        <p:txBody>
          <a:bodyPr/>
          <a:lstStyle>
            <a:lvl1pPr marL="0" marR="0" indent="0" algn="ctr" defTabSz="914400" fontAlgn="auto" rtl="0" eaLnBrk="1" latinLnBrk="0" hangingPunct="1">
              <a:lnSpc>
                <a:spcPct val="90000"/>
              </a:lnSpc>
              <a:spcBef>
                <a:spcPts val="1000"/>
              </a:spcBef>
              <a:spcAft>
                <a:spcPct val="0"/>
              </a:spcAft>
              <a:buClrTx/>
              <a:buSzTx/>
              <a:buFont typeface="Arial" panose="020b0604020202020204" pitchFamily="34" charset="0"/>
              <a:buNone/>
              <a:defRPr sz="1600"/>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stStyle>
          <a:p>
            <a:pPr marL="0" marR="0" lvl="0" indent="0" algn="ctr" defTabSz="914400" fontAlgn="auto" rtl="0" eaLnBrk="1" latinLnBrk="0" hangingPunct="1">
              <a:lnSpc>
                <a:spcPct val="90000"/>
              </a:lnSpc>
              <a:spcBef>
                <a:spcPts val="1000"/>
              </a:spcBef>
              <a:spcAft>
                <a:spcPct val="0"/>
              </a:spcAft>
              <a:buClrTx/>
              <a:buSzTx/>
              <a:buFont typeface="Arial" panose="020b0604020202020204" pitchFamily="34" charset="0"/>
              <a:buNone/>
              <a:defRPr/>
            </a:pPr>
            <a:r>
              <a:rPr lang="en-US" dirty="1"/>
              <a:t>Title/Location/Contact</a:t>
            </a:r>
          </a:p>
          <a:p>
            <a:pPr marL="0" marR="0" lvl="0" indent="0" algn="ctr" defTabSz="914400" fontAlgn="auto" rtl="0" eaLnBrk="1" latinLnBrk="0" hangingPunct="1">
              <a:lnSpc>
                <a:spcPct val="90000"/>
              </a:lnSpc>
              <a:spcBef>
                <a:spcPts val="1000"/>
              </a:spcBef>
              <a:spcAft>
                <a:spcPct val="0"/>
              </a:spcAft>
              <a:buClrTx/>
              <a:buSzTx/>
              <a:buFont typeface="Arial" panose="020b0604020202020204" pitchFamily="34" charset="0"/>
              <a:buNone/>
              <a:defRPr/>
            </a:pPr>
            <a:r>
              <a:rPr lang="en-US" dirty="1"/>
              <a:t>Title/Location/Contact</a:t>
            </a:r>
          </a:p>
          <a:p>
            <a:pPr marL="0" marR="0" lvl="0" indent="0" algn="ctr" defTabSz="914400" fontAlgn="auto" rtl="0" eaLnBrk="1" latinLnBrk="0" hangingPunct="1">
              <a:lnSpc>
                <a:spcPct val="90000"/>
              </a:lnSpc>
              <a:spcBef>
                <a:spcPts val="1000"/>
              </a:spcBef>
              <a:spcAft>
                <a:spcPct val="0"/>
              </a:spcAft>
              <a:buClrTx/>
              <a:buSzTx/>
              <a:buFont typeface="Arial" panose="020b0604020202020204" pitchFamily="34" charset="0"/>
              <a:buNone/>
              <a:defRPr/>
            </a:pPr>
            <a:r>
              <a:rPr lang="en-US" dirty="1"/>
              <a:t>Title/Location/Contact</a:t>
            </a:r>
          </a:p>
        </p:txBody>
      </p:sp>
      <p:sp>
        <p:nvSpPr>
          <p:cNvPr id="20" name="Rectangle 19"/>
          <p:cNvSpPr/>
          <p:nvPr userDrawn="1"/>
        </p:nvSpPr>
        <p:spPr>
          <a:xfrm>
            <a:off x="0" y="0"/>
            <a:ext cx="12192000" cy="6858002"/>
          </a:xfrm>
          <a:prstGeom prst="rect"/>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12541282"/>
      </p:ext>
    </p:extLst>
  </p:cSld>
  <p:clrMapOvr>
    <a:masterClrMapping/>
  </p:clrMapOvr>
  <p:transition spd="med">
    <p:fade/>
  </p:transition>
  <p:timing>
    <p:tnLst>
      <p:par>
        <p:cTn id="1" dur="indefinite" restart="never" nodeType="tmRoot"/>
      </p:par>
    </p:tnLst>
  </p:timing>
  <p:extLst>
    <p:ext uri="{DCECCB84-F9BA-43D5-87BE-67443E8EF086}">
      <p15:sldGuideLst xmlns:p15="http://schemas.microsoft.com/office/powerpoint/2012/main">
        <p15:guide id="1" orient="horz" pos="1224">
          <p15:clr>
            <a:srgbClr val="FBAE40"/>
          </p15:clr>
        </p15:guide>
        <p15:guide id="2" pos="3840">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2_Title and Content - Solid Green">
    <p:spTree>
      <p:nvGrpSpPr>
        <p:cNvPr id="1" name=""/>
        <p:cNvGrpSpPr/>
        <p:nvPr/>
      </p:nvGrpSpPr>
      <p:grpSpPr>
        <a:xfrm>
          <a:off x="0" y="0"/>
          <a:ext cx="0" cy="0"/>
          <a:chOff x="0" y="0"/>
          <a:chExt cx="0" cy="0"/>
        </a:xfrm>
      </p:grpSpPr>
      <p:pic>
        <p:nvPicPr>
          <p:cNvPr id="10" name="Picture 3" descr="Y:\_2018\Brand\Sketches\Final Sketches\To Process\Agenda-02.png">
            <a:extLst>
              <a:ext uri="{FF2B5EF4-FFF2-40B4-BE49-F238E27FC236}">
                <a16:creationId xmlns:a16="http://schemas.microsoft.com/office/drawing/2014/main" id="{F341392B-3517-324A-9996-AB5ADB58E89D}"/>
              </a:ext>
            </a:extLst>
          </p:cNvPr>
          <p:cNvPicPr>
            <a:picLocks noChangeAspect="1" noChangeArrowheads="1"/>
          </p:cNvPicPr>
          <p:nvPr userDrawn="1"/>
        </p:nvPicPr>
        <p:blipFill>
          <a:blip r:embed="rId2"/>
          <a:srcRect/>
          <a:stretch>
            <a:fillRect/>
          </a:stretch>
        </p:blipFill>
        <p:spPr>
          <a:xfrm>
            <a:off x="8160388" y="1376159"/>
            <a:ext cx="4040706" cy="4533906"/>
          </a:xfrm>
          <a:prstGeom prst="rect"/>
          <a:noFill/>
          <a:extLst>
            <a:ext uri="{909E8E84-426E-40DD-AFC4-6F175D3DCCD1}">
              <a14:hiddenFill xmlns:a14="http://schemas.microsoft.com/office/drawing/2010/main">
                <a:solidFill>
                  <a:srgbClr val="FFFFFF"/>
                </a:solidFill>
              </a14:hiddenFill>
            </a:ext>
          </a:extLst>
        </p:spPr>
      </p:pic>
      <p:sp>
        <p:nvSpPr>
          <p:cNvPr id="16" name="Rectangle 15">
            <a:extLst>
              <a:ext uri="{FF2B5EF4-FFF2-40B4-BE49-F238E27FC236}">
                <a16:creationId xmlns:a16="http://schemas.microsoft.com/office/drawing/2014/main" id="{CAC69B18-E098-2A4E-81BD-E020FD863716}"/>
              </a:ext>
            </a:extLst>
          </p:cNvPr>
          <p:cNvSpPr/>
          <p:nvPr userDrawn="1"/>
        </p:nvSpPr>
        <p:spPr>
          <a:xfrm rot="16200000">
            <a:off x="5407597" y="-5414537"/>
            <a:ext cx="1371600" cy="12192001"/>
          </a:xfrm>
          <a:prstGeom prst="rect"/>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lide Number Placeholder 2">
            <a:extLst>
              <a:ext uri="{FF2B5EF4-FFF2-40B4-BE49-F238E27FC236}">
                <a16:creationId xmlns:a16="http://schemas.microsoft.com/office/drawing/2014/main" id="{F29206FB-9596-C147-A0A7-52D19B573B03}"/>
              </a:ext>
            </a:extLst>
          </p:cNvPr>
          <p:cNvSpPr>
            <a:spLocks noGrp="1"/>
          </p:cNvSpPr>
          <p:nvPr>
            <p:ph type="sldNum" sz="quarter" idx="10"/>
          </p:nvPr>
        </p:nvSpPr>
        <p:spPr>
          <a:xfrm>
            <a:off x="9067800" y="6553201"/>
            <a:ext cx="2844800" cy="228600"/>
          </a:xfrm>
          <a:prstGeom prst="rect"/>
        </p:spPr>
        <p:txBody>
          <a:bodyPr/>
          <a:lstStyle/>
          <a:p>
            <a:fld id="{B73F69C2-009F-4240-9724-5B3BAC1E9E06}" type="slidenum">
              <a:rPr lang="en-US" smtClean="0"/>
              <a:t>‹#›</a:t>
            </a:fld>
            <a:endParaRPr lang="en-US"/>
          </a:p>
        </p:txBody>
      </p:sp>
      <p:sp>
        <p:nvSpPr>
          <p:cNvPr id="8" name="Rectangle 7"/>
          <p:cNvSpPr/>
          <p:nvPr userDrawn="1"/>
        </p:nvSpPr>
        <p:spPr>
          <a:xfrm>
            <a:off x="0" y="0"/>
            <a:ext cx="12192000" cy="6858002"/>
          </a:xfrm>
          <a:prstGeom prst="rect"/>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Content Placeholder 6">
            <a:extLst>
              <a:ext uri="{FF2B5EF4-FFF2-40B4-BE49-F238E27FC236}">
                <a16:creationId xmlns:a16="http://schemas.microsoft.com/office/drawing/2014/main" id="{DAD91BB8-121A-AE4E-9478-5330313F6F95}"/>
              </a:ext>
            </a:extLst>
          </p:cNvPr>
          <p:cNvSpPr>
            <a:spLocks noGrp="1"/>
          </p:cNvSpPr>
          <p:nvPr>
            <p:ph sz="quarter" idx="11"/>
          </p:nvPr>
        </p:nvSpPr>
        <p:spPr>
          <a:xfrm>
            <a:off x="277813" y="1737360"/>
            <a:ext cx="8143811" cy="4572000"/>
          </a:xfrm>
          <a:prstGeom prst="rect"/>
        </p:spPr>
        <p:txBody>
          <a:bodyPr anchor="t">
            <a:normAutofit/>
          </a:bodyPr>
          <a:lstStyle>
            <a:lvl1pPr marL="457200" indent="-457200">
              <a:spcAft>
                <a:spcPts val="400"/>
              </a:spcAft>
              <a:buFont typeface="Arial" panose="020b0604020202020204" pitchFamily="34" charset="0"/>
              <a:buChar char="•"/>
              <a:defRPr sz="2400"/>
            </a:lvl1pPr>
            <a:lvl2pPr marL="914400" indent="-457200">
              <a:spcAft>
                <a:spcPts val="400"/>
              </a:spcAft>
              <a:buFont typeface="Apple Symbols" panose="02000000000000000000" pitchFamily="2" charset="-79"/>
              <a:buChar char="⎻"/>
              <a:defRPr sz="2000"/>
            </a:lvl2pPr>
            <a:lvl3pPr marL="1257300" indent="-342900">
              <a:spcAft>
                <a:spcPts val="400"/>
              </a:spcAft>
              <a:buFont typeface="Apple Symbols" panose="02000000000000000000" pitchFamily="2" charset="-79"/>
              <a:buChar char="⎻"/>
              <a:defRPr sz="2000"/>
            </a:lvl3pPr>
            <a:lvl4pPr marL="1714500" indent="-342900">
              <a:spcAft>
                <a:spcPts val="400"/>
              </a:spcAft>
              <a:buFont typeface="Apple Symbols" panose="02000000000000000000" pitchFamily="2" charset="-79"/>
              <a:buChar char="⎻"/>
              <a:defRPr sz="2000"/>
            </a:lvl4pPr>
            <a:lvl5pPr marL="2171700" indent="-342900">
              <a:spcAft>
                <a:spcPts val="400"/>
              </a:spcAft>
              <a:buFont typeface="Apple Symbols" panose="02000000000000000000" pitchFamily="2" charset="-79"/>
              <a:buChar char="⎻"/>
              <a:defRPr sz="2000"/>
            </a:lvl5pPr>
          </a:lstStyle>
          <a:p>
            <a:pPr lvl="0"/>
            <a:r>
              <a:rPr lang="en-US" dirty="1"/>
              <a:t>Edit Master text styles</a:t>
            </a:r>
          </a:p>
          <a:p>
            <a:pPr lvl="1"/>
            <a:r>
              <a:rPr lang="en-US" dirty="1"/>
              <a:t>Second level</a:t>
            </a:r>
          </a:p>
          <a:p>
            <a:pPr lvl="2"/>
            <a:r>
              <a:rPr lang="en-US" dirty="1"/>
              <a:t>Third level</a:t>
            </a:r>
          </a:p>
          <a:p>
            <a:pPr lvl="3"/>
            <a:r>
              <a:rPr lang="en-US" dirty="1"/>
              <a:t>Fourth level</a:t>
            </a:r>
          </a:p>
          <a:p>
            <a:pPr lvl="4"/>
            <a:r>
              <a:rPr lang="en-US" dirty="1"/>
              <a:t>Fifth level</a:t>
            </a:r>
          </a:p>
        </p:txBody>
      </p:sp>
      <p:sp>
        <p:nvSpPr>
          <p:cNvPr id="7" name="TextBox 6">
            <a:extLst>
              <a:ext uri="{FF2B5EF4-FFF2-40B4-BE49-F238E27FC236}">
                <a16:creationId xmlns:a16="http://schemas.microsoft.com/office/drawing/2014/main" id="{90083AC3-6BD1-EC4F-BB0C-C7B67B620384}"/>
              </a:ext>
            </a:extLst>
          </p:cNvPr>
          <p:cNvSpPr txBox="1"/>
          <p:nvPr userDrawn="1"/>
        </p:nvSpPr>
        <p:spPr>
          <a:xfrm>
            <a:off x="277813" y="384731"/>
            <a:ext cx="3310359" cy="584775"/>
          </a:xfrm>
          <a:prstGeom prst="rect"/>
          <a:noFill/>
        </p:spPr>
        <p:txBody>
          <a:bodyPr wrap="square" rtlCol="0">
            <a:spAutoFit/>
          </a:bodyPr>
          <a:lstStyle/>
          <a:p>
            <a:pPr algn="l"/>
            <a:r>
              <a:rPr lang="en-US" sz="3200" dirty="1">
                <a:solidFill>
                  <a:schemeClr val="bg1"/>
                </a:solidFill>
              </a:rPr>
              <a:t>Agenda</a:t>
            </a:r>
          </a:p>
        </p:txBody>
      </p:sp>
      <p:pic>
        <p:nvPicPr>
          <p:cNvPr id="12" name="Picture 11">
            <a:extLst>
              <a:ext uri="{FF2B5EF4-FFF2-40B4-BE49-F238E27FC236}">
                <a16:creationId xmlns:a16="http://schemas.microsoft.com/office/drawing/2014/main" id="{410FE40D-2112-7949-B584-43E3E71429BB}"/>
              </a:ext>
            </a:extLst>
          </p:cNvPr>
          <p:cNvPicPr>
            <a:picLocks noChangeAspect="1"/>
          </p:cNvPicPr>
          <p:nvPr userDrawn="1"/>
        </p:nvPicPr>
        <p:blipFill>
          <a:blip r:embed="rId3"/>
          <a:srcRect/>
          <a:stretch>
            <a:fillRect/>
          </a:stretch>
        </p:blipFill>
        <p:spPr>
          <a:xfrm>
            <a:off x="9031377" y="5918960"/>
            <a:ext cx="2545664" cy="310049"/>
          </a:xfrm>
          <a:prstGeom prst="rect"/>
        </p:spPr>
      </p:pic>
    </p:spTree>
    <p:extLst>
      <p:ext uri="{BB962C8B-B14F-4D97-AF65-F5344CB8AC3E}">
        <p14:creationId xmlns:p14="http://schemas.microsoft.com/office/powerpoint/2010/main" val="1896496351"/>
      </p:ext>
    </p:extLst>
  </p:cSld>
  <p:clrMapOvr>
    <a:masterClrMapping/>
  </p:clrMapOvr>
  <p:transition spd="med">
    <p:fade/>
  </p:transition>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_Title and Content - Solid Green">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CAC69B18-E098-2A4E-81BD-E020FD863716}"/>
              </a:ext>
            </a:extLst>
          </p:cNvPr>
          <p:cNvSpPr/>
          <p:nvPr userDrawn="1"/>
        </p:nvSpPr>
        <p:spPr>
          <a:xfrm rot="16200000">
            <a:off x="5407597" y="-5414537"/>
            <a:ext cx="1371600" cy="12192001"/>
          </a:xfrm>
          <a:prstGeom prst="rect"/>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lide Number Placeholder 2">
            <a:extLst>
              <a:ext uri="{FF2B5EF4-FFF2-40B4-BE49-F238E27FC236}">
                <a16:creationId xmlns:a16="http://schemas.microsoft.com/office/drawing/2014/main" id="{F29206FB-9596-C147-A0A7-52D19B573B03}"/>
              </a:ext>
            </a:extLst>
          </p:cNvPr>
          <p:cNvSpPr>
            <a:spLocks noGrp="1"/>
          </p:cNvSpPr>
          <p:nvPr>
            <p:ph type="sldNum" sz="quarter" idx="10"/>
          </p:nvPr>
        </p:nvSpPr>
        <p:spPr>
          <a:xfrm>
            <a:off x="9067800" y="6553201"/>
            <a:ext cx="2844800" cy="228600"/>
          </a:xfrm>
          <a:prstGeom prst="rect"/>
        </p:spPr>
        <p:txBody>
          <a:bodyPr/>
          <a:lstStyle/>
          <a:p>
            <a:fld id="{B73F69C2-009F-4240-9724-5B3BAC1E9E06}" type="slidenum">
              <a:rPr lang="en-US" smtClean="0"/>
              <a:t>‹#›</a:t>
            </a:fld>
            <a:endParaRPr lang="en-US"/>
          </a:p>
        </p:txBody>
      </p:sp>
      <p:sp>
        <p:nvSpPr>
          <p:cNvPr id="8" name="Rectangle 7"/>
          <p:cNvSpPr/>
          <p:nvPr userDrawn="1"/>
        </p:nvSpPr>
        <p:spPr>
          <a:xfrm>
            <a:off x="0" y="0"/>
            <a:ext cx="12192000" cy="6858002"/>
          </a:xfrm>
          <a:prstGeom prst="rect"/>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Content Placeholder 6">
            <a:extLst>
              <a:ext uri="{FF2B5EF4-FFF2-40B4-BE49-F238E27FC236}">
                <a16:creationId xmlns:a16="http://schemas.microsoft.com/office/drawing/2014/main" id="{DAD91BB8-121A-AE4E-9478-5330313F6F95}"/>
              </a:ext>
            </a:extLst>
          </p:cNvPr>
          <p:cNvSpPr>
            <a:spLocks noGrp="1"/>
          </p:cNvSpPr>
          <p:nvPr>
            <p:ph sz="quarter" idx="11"/>
          </p:nvPr>
        </p:nvSpPr>
        <p:spPr>
          <a:xfrm>
            <a:off x="277813" y="1737360"/>
            <a:ext cx="8143811" cy="4572000"/>
          </a:xfrm>
          <a:prstGeom prst="rect"/>
        </p:spPr>
        <p:txBody>
          <a:bodyPr anchor="t">
            <a:normAutofit/>
          </a:bodyPr>
          <a:lstStyle>
            <a:lvl1pPr marL="457200" indent="-457200">
              <a:spcAft>
                <a:spcPts val="400"/>
              </a:spcAft>
              <a:buFont typeface="Arial" panose="020b0604020202020204" pitchFamily="34" charset="0"/>
              <a:buChar char="•"/>
              <a:defRPr sz="2400"/>
            </a:lvl1pPr>
            <a:lvl2pPr marL="914400" indent="-457200">
              <a:spcAft>
                <a:spcPts val="400"/>
              </a:spcAft>
              <a:buFont typeface="Apple Symbols" panose="02000000000000000000" pitchFamily="2" charset="-79"/>
              <a:buChar char="⎻"/>
              <a:defRPr sz="2000"/>
            </a:lvl2pPr>
            <a:lvl3pPr marL="1257300" indent="-342900">
              <a:spcAft>
                <a:spcPts val="400"/>
              </a:spcAft>
              <a:buFont typeface="Apple Symbols" panose="02000000000000000000" pitchFamily="2" charset="-79"/>
              <a:buChar char="⎻"/>
              <a:defRPr sz="2000"/>
            </a:lvl3pPr>
            <a:lvl4pPr marL="1714500" indent="-342900">
              <a:spcAft>
                <a:spcPts val="400"/>
              </a:spcAft>
              <a:buFont typeface="Apple Symbols" panose="02000000000000000000" pitchFamily="2" charset="-79"/>
              <a:buChar char="⎻"/>
              <a:defRPr sz="2000"/>
            </a:lvl4pPr>
            <a:lvl5pPr marL="2171700" indent="-342900">
              <a:spcAft>
                <a:spcPts val="400"/>
              </a:spcAft>
              <a:buFont typeface="Apple Symbols" panose="02000000000000000000" pitchFamily="2" charset="-79"/>
              <a:buChar char="⎻"/>
              <a:defRPr sz="2000"/>
            </a:lvl5pPr>
          </a:lstStyle>
          <a:p>
            <a:pPr lvl="0"/>
            <a:r>
              <a:rPr lang="en-US" dirty="1"/>
              <a:t>Edit Master text styles</a:t>
            </a:r>
          </a:p>
          <a:p>
            <a:pPr lvl="1"/>
            <a:r>
              <a:rPr lang="en-US" dirty="1"/>
              <a:t>Second level</a:t>
            </a:r>
          </a:p>
          <a:p>
            <a:pPr lvl="2"/>
            <a:r>
              <a:rPr lang="en-US" dirty="1"/>
              <a:t>Third level</a:t>
            </a:r>
          </a:p>
          <a:p>
            <a:pPr lvl="3"/>
            <a:r>
              <a:rPr lang="en-US" dirty="1"/>
              <a:t>Fourth level</a:t>
            </a:r>
          </a:p>
          <a:p>
            <a:pPr lvl="4"/>
            <a:r>
              <a:rPr lang="en-US" dirty="1"/>
              <a:t>Fifth level</a:t>
            </a:r>
          </a:p>
        </p:txBody>
      </p:sp>
      <p:sp>
        <p:nvSpPr>
          <p:cNvPr id="7" name="TextBox 6">
            <a:extLst>
              <a:ext uri="{FF2B5EF4-FFF2-40B4-BE49-F238E27FC236}">
                <a16:creationId xmlns:a16="http://schemas.microsoft.com/office/drawing/2014/main" id="{90083AC3-6BD1-EC4F-BB0C-C7B67B620384}"/>
              </a:ext>
            </a:extLst>
          </p:cNvPr>
          <p:cNvSpPr txBox="1"/>
          <p:nvPr userDrawn="1"/>
        </p:nvSpPr>
        <p:spPr>
          <a:xfrm>
            <a:off x="277813" y="384731"/>
            <a:ext cx="3310359" cy="584775"/>
          </a:xfrm>
          <a:prstGeom prst="rect"/>
          <a:noFill/>
        </p:spPr>
        <p:txBody>
          <a:bodyPr wrap="square" rtlCol="0">
            <a:spAutoFit/>
          </a:bodyPr>
          <a:lstStyle/>
          <a:p>
            <a:pPr algn="l"/>
            <a:r>
              <a:rPr lang="en-US" sz="3200" dirty="1">
                <a:solidFill>
                  <a:schemeClr val="bg1"/>
                </a:solidFill>
              </a:rPr>
              <a:t>Agenda</a:t>
            </a:r>
          </a:p>
        </p:txBody>
      </p:sp>
      <p:pic>
        <p:nvPicPr>
          <p:cNvPr id="11" name="Picture 2" descr="Y:\_2018\Brand\Sketches\Final Sketches\To Process\Agenda-01.png">
            <a:extLst>
              <a:ext uri="{FF2B5EF4-FFF2-40B4-BE49-F238E27FC236}">
                <a16:creationId xmlns:a16="http://schemas.microsoft.com/office/drawing/2014/main" id="{FC2AD9A5-ABE3-AF44-B5D7-5CF12BF002E0}"/>
              </a:ext>
            </a:extLst>
          </p:cNvPr>
          <p:cNvPicPr>
            <a:picLocks noChangeAspect="1" noChangeArrowheads="1"/>
          </p:cNvPicPr>
          <p:nvPr userDrawn="1"/>
        </p:nvPicPr>
        <p:blipFill>
          <a:blip r:embed="rId2"/>
          <a:srcRect/>
          <a:stretch>
            <a:fillRect/>
          </a:stretch>
        </p:blipFill>
        <p:spPr>
          <a:xfrm>
            <a:off x="8150518" y="1367264"/>
            <a:ext cx="4048634" cy="4542801"/>
          </a:xfrm>
          <a:prstGeom prst="rect"/>
          <a:noFill/>
          <a:extLst>
            <a:ext uri="{909E8E84-426E-40DD-AFC4-6F175D3DCCD1}">
              <a14:hiddenFill xmlns:a14="http://schemas.microsoft.com/office/drawing/2010/main">
                <a:solidFill>
                  <a:srgbClr val="FFFFFF"/>
                </a:solidFill>
              </a14:hiddenFill>
            </a:ext>
          </a:extLst>
        </p:spPr>
      </p:pic>
      <p:pic>
        <p:nvPicPr>
          <p:cNvPr id="12" name="Picture 11">
            <a:extLst>
              <a:ext uri="{FF2B5EF4-FFF2-40B4-BE49-F238E27FC236}">
                <a16:creationId xmlns:a16="http://schemas.microsoft.com/office/drawing/2014/main" id="{410FE40D-2112-7949-B584-43E3E71429BB}"/>
              </a:ext>
            </a:extLst>
          </p:cNvPr>
          <p:cNvPicPr>
            <a:picLocks noChangeAspect="1"/>
          </p:cNvPicPr>
          <p:nvPr userDrawn="1"/>
        </p:nvPicPr>
        <p:blipFill>
          <a:blip r:embed="rId3"/>
          <a:srcRect/>
          <a:stretch>
            <a:fillRect/>
          </a:stretch>
        </p:blipFill>
        <p:spPr>
          <a:xfrm>
            <a:off x="9031377" y="5918960"/>
            <a:ext cx="2545664" cy="310049"/>
          </a:xfrm>
          <a:prstGeom prst="rect"/>
        </p:spPr>
      </p:pic>
    </p:spTree>
    <p:extLst>
      <p:ext uri="{BB962C8B-B14F-4D97-AF65-F5344CB8AC3E}">
        <p14:creationId xmlns:p14="http://schemas.microsoft.com/office/powerpoint/2010/main" val="1278175649"/>
      </p:ext>
    </p:extLst>
  </p:cSld>
  <p:clrMapOvr>
    <a:masterClrMapping/>
  </p:clrMapOvr>
  <p:transition spd="med">
    <p:fade/>
  </p:transition>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1 Presenter - Solid Teal">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D15DD345-3DA1-A547-AA56-65713CFA566E}"/>
              </a:ext>
            </a:extLst>
          </p:cNvPr>
          <p:cNvSpPr/>
          <p:nvPr userDrawn="1"/>
        </p:nvSpPr>
        <p:spPr>
          <a:xfrm rot="16200000">
            <a:off x="5407597" y="-5414537"/>
            <a:ext cx="1371600" cy="12192001"/>
          </a:xfrm>
          <a:prstGeom prst="rect"/>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lide Number Placeholder 2">
            <a:extLst>
              <a:ext uri="{FF2B5EF4-FFF2-40B4-BE49-F238E27FC236}">
                <a16:creationId xmlns:a16="http://schemas.microsoft.com/office/drawing/2014/main" id="{F29206FB-9596-C147-A0A7-52D19B573B03}"/>
              </a:ext>
            </a:extLst>
          </p:cNvPr>
          <p:cNvSpPr>
            <a:spLocks noGrp="1"/>
          </p:cNvSpPr>
          <p:nvPr>
            <p:ph type="sldNum" sz="quarter" idx="10"/>
          </p:nvPr>
        </p:nvSpPr>
        <p:spPr>
          <a:xfrm>
            <a:off x="9067800" y="6553201"/>
            <a:ext cx="2844800" cy="228600"/>
          </a:xfrm>
          <a:prstGeom prst="rect"/>
        </p:spPr>
        <p:txBody>
          <a:bodyPr/>
          <a:lstStyle/>
          <a:p>
            <a:fld id="{B73F69C2-009F-4240-9724-5B3BAC1E9E06}" type="slidenum">
              <a:rPr lang="en-US" smtClean="0"/>
              <a:t>‹#›</a:t>
            </a:fld>
            <a:endParaRPr lang="en-US"/>
          </a:p>
        </p:txBody>
      </p:sp>
      <p:sp>
        <p:nvSpPr>
          <p:cNvPr id="14" name="Picture Placeholder 11">
            <a:extLst>
              <a:ext uri="{FF2B5EF4-FFF2-40B4-BE49-F238E27FC236}">
                <a16:creationId xmlns:a16="http://schemas.microsoft.com/office/drawing/2014/main" id="{DD123DEE-23CE-7041-9FE5-C470E85B6DB3}"/>
              </a:ext>
            </a:extLst>
          </p:cNvPr>
          <p:cNvSpPr>
            <a:spLocks noGrp="1"/>
          </p:cNvSpPr>
          <p:nvPr>
            <p:ph type="pic" sz="quarter" idx="16"/>
          </p:nvPr>
        </p:nvSpPr>
        <p:spPr>
          <a:xfrm>
            <a:off x="4994148" y="1600200"/>
            <a:ext cx="2203704" cy="2203704"/>
          </a:xfrm>
          <a:prstGeom prst="rect"/>
        </p:spPr>
        <p:txBody>
          <a:bodyPr/>
          <a:lstStyle>
            <a:lvl1pPr marL="0" indent="0">
              <a:buNone/>
              <a:defRPr sz="1600"/>
            </a:lvl1pPr>
          </a:lstStyle>
          <a:p>
            <a:endParaRPr lang="en-US"/>
          </a:p>
        </p:txBody>
      </p:sp>
      <p:sp>
        <p:nvSpPr>
          <p:cNvPr id="15" name="Text Placeholder 16">
            <a:extLst>
              <a:ext uri="{FF2B5EF4-FFF2-40B4-BE49-F238E27FC236}">
                <a16:creationId xmlns:a16="http://schemas.microsoft.com/office/drawing/2014/main" id="{53236F1E-6AE0-E848-9173-D127911B1DAB}"/>
              </a:ext>
            </a:extLst>
          </p:cNvPr>
          <p:cNvSpPr>
            <a:spLocks noGrp="1"/>
          </p:cNvSpPr>
          <p:nvPr>
            <p:ph type="body" sz="quarter" idx="17" hasCustomPrompt="1"/>
          </p:nvPr>
        </p:nvSpPr>
        <p:spPr>
          <a:xfrm>
            <a:off x="4843220" y="3948735"/>
            <a:ext cx="2505560" cy="382527"/>
          </a:xfrm>
          <a:prstGeom prst="rect"/>
        </p:spPr>
        <p:txBody>
          <a:bodyPr/>
          <a:lstStyle>
            <a:lvl1pPr marL="0" indent="0" algn="ctr">
              <a:buNone/>
              <a:defRPr sz="2000" b="1" cap="all" baseline="0">
                <a:solidFill>
                  <a:schemeClr val="tx1"/>
                </a:solidFill>
              </a:defRPr>
            </a:lvl1pPr>
            <a:lvl2pPr marL="457200" indent="0">
              <a:buNone/>
              <a:defRPr sz="1400">
                <a:solidFill>
                  <a:schemeClr val="bg1"/>
                </a:solidFill>
              </a:defRPr>
            </a:lvl2pPr>
            <a:lvl3pPr marL="914400" indent="0">
              <a:buNone/>
              <a:defRPr sz="1400">
                <a:solidFill>
                  <a:schemeClr val="bg1"/>
                </a:solidFill>
              </a:defRPr>
            </a:lvl3pPr>
            <a:lvl4pPr marL="1371600" indent="0">
              <a:buNone/>
              <a:defRPr sz="1400">
                <a:solidFill>
                  <a:schemeClr val="bg1"/>
                </a:solidFill>
              </a:defRPr>
            </a:lvl4pPr>
            <a:lvl5pPr marL="1828800" indent="0">
              <a:buNone/>
              <a:defRPr sz="1400">
                <a:solidFill>
                  <a:schemeClr val="bg1"/>
                </a:solidFill>
              </a:defRPr>
            </a:lvl5pPr>
          </a:lstStyle>
          <a:p>
            <a:pPr lvl="0"/>
            <a:r>
              <a:rPr lang="en-US" dirty="1"/>
              <a:t>Presenter Name</a:t>
            </a:r>
          </a:p>
        </p:txBody>
      </p:sp>
      <p:sp>
        <p:nvSpPr>
          <p:cNvPr id="16" name="Text Placeholder 8">
            <a:extLst>
              <a:ext uri="{FF2B5EF4-FFF2-40B4-BE49-F238E27FC236}">
                <a16:creationId xmlns:a16="http://schemas.microsoft.com/office/drawing/2014/main" id="{2A99C8AA-13C1-5D42-9E04-3789449FEA6C}"/>
              </a:ext>
            </a:extLst>
          </p:cNvPr>
          <p:cNvSpPr>
            <a:spLocks noGrp="1"/>
          </p:cNvSpPr>
          <p:nvPr>
            <p:ph type="body" sz="quarter" idx="21" hasCustomPrompt="1"/>
          </p:nvPr>
        </p:nvSpPr>
        <p:spPr>
          <a:xfrm>
            <a:off x="4842117" y="4556023"/>
            <a:ext cx="2506663" cy="1385887"/>
          </a:xfrm>
          <a:prstGeom prst="rect"/>
        </p:spPr>
        <p:txBody>
          <a:bodyPr/>
          <a:lstStyle>
            <a:lvl1pPr marL="0" marR="0" indent="0" algn="ctr" defTabSz="914400" fontAlgn="auto" rtl="0" eaLnBrk="1" latinLnBrk="0" hangingPunct="1">
              <a:lnSpc>
                <a:spcPct val="90000"/>
              </a:lnSpc>
              <a:spcBef>
                <a:spcPts val="1000"/>
              </a:spcBef>
              <a:spcAft>
                <a:spcPct val="0"/>
              </a:spcAft>
              <a:buClrTx/>
              <a:buSzTx/>
              <a:buFont typeface="Arial" panose="020b0604020202020204" pitchFamily="34" charset="0"/>
              <a:buNone/>
              <a:defRPr sz="1600"/>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stStyle>
          <a:p>
            <a:pPr marL="0" marR="0" lvl="0" indent="0" algn="ctr" defTabSz="914400" fontAlgn="auto" rtl="0" eaLnBrk="1" latinLnBrk="0" hangingPunct="1">
              <a:lnSpc>
                <a:spcPct val="90000"/>
              </a:lnSpc>
              <a:spcBef>
                <a:spcPts val="1000"/>
              </a:spcBef>
              <a:spcAft>
                <a:spcPct val="0"/>
              </a:spcAft>
              <a:buClrTx/>
              <a:buSzTx/>
              <a:buFont typeface="Arial" panose="020b0604020202020204" pitchFamily="34" charset="0"/>
              <a:buNone/>
              <a:defRPr/>
            </a:pPr>
            <a:r>
              <a:rPr lang="en-US" dirty="1"/>
              <a:t>Title/Location/Contact</a:t>
            </a:r>
          </a:p>
          <a:p>
            <a:pPr marL="0" marR="0" lvl="0" indent="0" algn="ctr" defTabSz="914400" fontAlgn="auto" rtl="0" eaLnBrk="1" latinLnBrk="0" hangingPunct="1">
              <a:lnSpc>
                <a:spcPct val="90000"/>
              </a:lnSpc>
              <a:spcBef>
                <a:spcPts val="1000"/>
              </a:spcBef>
              <a:spcAft>
                <a:spcPct val="0"/>
              </a:spcAft>
              <a:buClrTx/>
              <a:buSzTx/>
              <a:buFont typeface="Arial" panose="020b0604020202020204" pitchFamily="34" charset="0"/>
              <a:buNone/>
              <a:defRPr/>
            </a:pPr>
            <a:r>
              <a:rPr lang="en-US" dirty="1"/>
              <a:t>Title/Location/Contact</a:t>
            </a:r>
          </a:p>
          <a:p>
            <a:pPr marL="0" marR="0" lvl="0" indent="0" algn="ctr" defTabSz="914400" fontAlgn="auto" rtl="0" eaLnBrk="1" latinLnBrk="0" hangingPunct="1">
              <a:lnSpc>
                <a:spcPct val="90000"/>
              </a:lnSpc>
              <a:spcBef>
                <a:spcPts val="1000"/>
              </a:spcBef>
              <a:spcAft>
                <a:spcPct val="0"/>
              </a:spcAft>
              <a:buClrTx/>
              <a:buSzTx/>
              <a:buFont typeface="Arial" panose="020b0604020202020204" pitchFamily="34" charset="0"/>
              <a:buNone/>
              <a:defRPr/>
            </a:pPr>
            <a:r>
              <a:rPr lang="en-US" dirty="1"/>
              <a:t>Title/Location/Contact</a:t>
            </a:r>
          </a:p>
        </p:txBody>
      </p:sp>
      <p:sp>
        <p:nvSpPr>
          <p:cNvPr id="19" name="Rectangle 18">
            <a:extLst>
              <a:ext uri="{FF2B5EF4-FFF2-40B4-BE49-F238E27FC236}">
                <a16:creationId xmlns:a16="http://schemas.microsoft.com/office/drawing/2014/main" id="{54F8A994-7657-4140-9A41-98C9059E2243}"/>
              </a:ext>
            </a:extLst>
          </p:cNvPr>
          <p:cNvSpPr/>
          <p:nvPr userDrawn="1"/>
        </p:nvSpPr>
        <p:spPr>
          <a:xfrm>
            <a:off x="3048" y="3803904"/>
            <a:ext cx="12188952" cy="95537"/>
          </a:xfrm>
          <a:prstGeom prst="rect"/>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pic>
        <p:nvPicPr>
          <p:cNvPr id="12" name="Picture 11">
            <a:extLst>
              <a:ext uri="{FF2B5EF4-FFF2-40B4-BE49-F238E27FC236}">
                <a16:creationId xmlns:a16="http://schemas.microsoft.com/office/drawing/2014/main" id="{1653A2E6-8D26-534A-8F20-268A8207C7F9}"/>
              </a:ext>
            </a:extLst>
          </p:cNvPr>
          <p:cNvPicPr>
            <a:picLocks noChangeAspect="1"/>
          </p:cNvPicPr>
          <p:nvPr userDrawn="1"/>
        </p:nvPicPr>
        <p:blipFill>
          <a:blip r:embed="rId2"/>
          <a:srcRect/>
          <a:stretch>
            <a:fillRect/>
          </a:stretch>
        </p:blipFill>
        <p:spPr>
          <a:xfrm>
            <a:off x="-2604" y="1196960"/>
            <a:ext cx="12194604" cy="91573"/>
          </a:xfrm>
          <a:prstGeom prst="rect"/>
        </p:spPr>
      </p:pic>
      <p:sp>
        <p:nvSpPr>
          <p:cNvPr id="13" name="TextBox 12">
            <a:extLst>
              <a:ext uri="{FF2B5EF4-FFF2-40B4-BE49-F238E27FC236}">
                <a16:creationId xmlns:a16="http://schemas.microsoft.com/office/drawing/2014/main" id="{7AB34B5D-2383-F446-B43B-83A83CE24BDD}"/>
              </a:ext>
            </a:extLst>
          </p:cNvPr>
          <p:cNvSpPr txBox="1"/>
          <p:nvPr userDrawn="1"/>
        </p:nvSpPr>
        <p:spPr>
          <a:xfrm>
            <a:off x="277813" y="384731"/>
            <a:ext cx="3310359" cy="584775"/>
          </a:xfrm>
          <a:prstGeom prst="rect"/>
          <a:noFill/>
        </p:spPr>
        <p:txBody>
          <a:bodyPr wrap="square" rtlCol="0">
            <a:spAutoFit/>
          </a:bodyPr>
          <a:lstStyle/>
          <a:p>
            <a:pPr algn="l"/>
            <a:r>
              <a:rPr lang="en-US" sz="3200" dirty="1">
                <a:solidFill>
                  <a:schemeClr val="bg1"/>
                </a:solidFill>
              </a:rPr>
              <a:t>Presented by</a:t>
            </a:r>
          </a:p>
        </p:txBody>
      </p:sp>
      <p:sp>
        <p:nvSpPr>
          <p:cNvPr id="10" name="Rectangle 9"/>
          <p:cNvSpPr/>
          <p:nvPr userDrawn="1"/>
        </p:nvSpPr>
        <p:spPr>
          <a:xfrm>
            <a:off x="0" y="0"/>
            <a:ext cx="12192000" cy="6858002"/>
          </a:xfrm>
          <a:prstGeom prst="rect"/>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20288785"/>
      </p:ext>
    </p:extLst>
  </p:cSld>
  <p:clrMapOvr>
    <a:masterClrMapping/>
  </p:clrMapOvr>
  <p:transition spd="med">
    <p:fade/>
  </p:transition>
  <p:timing>
    <p:tnLst>
      <p:par>
        <p:cTn id="1" dur="indefinite" restart="never" nodeType="tmRoot"/>
      </p:par>
    </p:tnLst>
  </p:timing>
  <p:extLst>
    <p:ext uri="{DCECCB84-F9BA-43D5-87BE-67443E8EF086}">
      <p15:sldGuideLst xmlns:p15="http://schemas.microsoft.com/office/powerpoint/2012/main">
        <p15:guide id="1" orient="horz" pos="1008">
          <p15:clr>
            <a:srgbClr val="FBAE40"/>
          </p15:clr>
        </p15:guide>
        <p15:guide id="2" pos="3840">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3_Title and Content - Solid Green">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CAC69B18-E098-2A4E-81BD-E020FD863716}"/>
              </a:ext>
            </a:extLst>
          </p:cNvPr>
          <p:cNvSpPr/>
          <p:nvPr userDrawn="1"/>
        </p:nvSpPr>
        <p:spPr>
          <a:xfrm rot="16200000">
            <a:off x="5407597" y="-5414537"/>
            <a:ext cx="1371600" cy="12192001"/>
          </a:xfrm>
          <a:prstGeom prst="rect"/>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CF98A62-6284-0049-811C-85BACBAC1FEB}"/>
              </a:ext>
            </a:extLst>
          </p:cNvPr>
          <p:cNvSpPr>
            <a:spLocks noGrp="1"/>
          </p:cNvSpPr>
          <p:nvPr>
            <p:ph type="title" hasCustomPrompt="1"/>
          </p:nvPr>
        </p:nvSpPr>
        <p:spPr>
          <a:xfrm>
            <a:off x="277810" y="127322"/>
            <a:ext cx="11631171" cy="1161211"/>
          </a:xfrm>
          <a:prstGeom prst="rect"/>
        </p:spPr>
        <p:txBody>
          <a:bodyPr anchor="ctr">
            <a:normAutofit/>
          </a:bodyPr>
          <a:lstStyle>
            <a:lvl1pPr algn="l">
              <a:defRPr sz="3200" b="0">
                <a:solidFill>
                  <a:schemeClr val="bg1"/>
                </a:solidFill>
                <a:latin typeface="Calibri" panose="020f0502020204030204" pitchFamily="34" charset="0"/>
                <a:cs typeface="Calibri" panose="020f0502020204030204" pitchFamily="34" charset="0"/>
              </a:defRPr>
            </a:lvl1pPr>
          </a:lstStyle>
          <a:p>
            <a:r>
              <a:rPr lang="en-US" dirty="1"/>
              <a:t>Click to Edit Title</a:t>
            </a:r>
          </a:p>
        </p:txBody>
      </p:sp>
      <p:sp>
        <p:nvSpPr>
          <p:cNvPr id="3" name="Slide Number Placeholder 2">
            <a:extLst>
              <a:ext uri="{FF2B5EF4-FFF2-40B4-BE49-F238E27FC236}">
                <a16:creationId xmlns:a16="http://schemas.microsoft.com/office/drawing/2014/main" id="{F29206FB-9596-C147-A0A7-52D19B573B03}"/>
              </a:ext>
            </a:extLst>
          </p:cNvPr>
          <p:cNvSpPr>
            <a:spLocks noGrp="1"/>
          </p:cNvSpPr>
          <p:nvPr>
            <p:ph type="sldNum" sz="quarter" idx="10"/>
          </p:nvPr>
        </p:nvSpPr>
        <p:spPr>
          <a:xfrm>
            <a:off x="9067800" y="6553201"/>
            <a:ext cx="2844800" cy="228600"/>
          </a:xfrm>
          <a:prstGeom prst="rect"/>
        </p:spPr>
        <p:txBody>
          <a:bodyPr/>
          <a:lstStyle/>
          <a:p>
            <a:fld id="{B73F69C2-009F-4240-9724-5B3BAC1E9E06}" type="slidenum">
              <a:rPr lang="en-US" smtClean="0"/>
              <a:t>‹#›</a:t>
            </a:fld>
            <a:endParaRPr lang="en-US"/>
          </a:p>
        </p:txBody>
      </p:sp>
      <p:sp>
        <p:nvSpPr>
          <p:cNvPr id="8" name="Rectangle 7"/>
          <p:cNvSpPr/>
          <p:nvPr userDrawn="1"/>
        </p:nvSpPr>
        <p:spPr>
          <a:xfrm>
            <a:off x="0" y="0"/>
            <a:ext cx="12192000" cy="6858002"/>
          </a:xfrm>
          <a:prstGeom prst="rect"/>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Content Placeholder 6">
            <a:extLst>
              <a:ext uri="{FF2B5EF4-FFF2-40B4-BE49-F238E27FC236}">
                <a16:creationId xmlns:a16="http://schemas.microsoft.com/office/drawing/2014/main" id="{DAD91BB8-121A-AE4E-9478-5330313F6F95}"/>
              </a:ext>
            </a:extLst>
          </p:cNvPr>
          <p:cNvSpPr>
            <a:spLocks noGrp="1"/>
          </p:cNvSpPr>
          <p:nvPr>
            <p:ph sz="quarter" idx="11"/>
          </p:nvPr>
        </p:nvSpPr>
        <p:spPr>
          <a:xfrm>
            <a:off x="277813" y="1737360"/>
            <a:ext cx="11631168" cy="4572000"/>
          </a:xfrm>
          <a:prstGeom prst="rect"/>
        </p:spPr>
        <p:txBody>
          <a:bodyPr anchor="t">
            <a:normAutofit/>
          </a:bodyPr>
          <a:lstStyle>
            <a:lvl1pPr marL="457200" indent="-457200">
              <a:spcAft>
                <a:spcPts val="400"/>
              </a:spcAft>
              <a:buFont typeface="Arial" panose="020b0604020202020204" pitchFamily="34" charset="0"/>
              <a:buChar char="•"/>
              <a:defRPr sz="2400"/>
            </a:lvl1pPr>
            <a:lvl2pPr marL="914400" indent="-457200">
              <a:spcAft>
                <a:spcPts val="400"/>
              </a:spcAft>
              <a:buFont typeface="Apple Symbols" panose="02000000000000000000" pitchFamily="2" charset="-79"/>
              <a:buChar char="⎻"/>
              <a:defRPr sz="2000"/>
            </a:lvl2pPr>
            <a:lvl3pPr marL="1257300" indent="-342900">
              <a:spcAft>
                <a:spcPts val="400"/>
              </a:spcAft>
              <a:buFont typeface="Apple Symbols" panose="02000000000000000000" pitchFamily="2" charset="-79"/>
              <a:buChar char="⎻"/>
              <a:defRPr sz="2000"/>
            </a:lvl3pPr>
            <a:lvl4pPr marL="1714500" indent="-342900">
              <a:spcAft>
                <a:spcPts val="400"/>
              </a:spcAft>
              <a:buFont typeface="Apple Symbols" panose="02000000000000000000" pitchFamily="2" charset="-79"/>
              <a:buChar char="⎻"/>
              <a:defRPr sz="2000"/>
            </a:lvl4pPr>
            <a:lvl5pPr marL="2171700" indent="-342900">
              <a:spcAft>
                <a:spcPts val="400"/>
              </a:spcAft>
              <a:buFont typeface="Apple Symbols" panose="02000000000000000000" pitchFamily="2" charset="-79"/>
              <a:buChar char="⎻"/>
              <a:defRPr sz="2000"/>
            </a:lvl5pPr>
          </a:lstStyle>
          <a:p>
            <a:pPr lvl="0"/>
            <a:r>
              <a:rPr lang="en-US" dirty="1"/>
              <a:t>Edit Master text styles</a:t>
            </a:r>
          </a:p>
          <a:p>
            <a:pPr lvl="1"/>
            <a:r>
              <a:rPr lang="en-US" dirty="1"/>
              <a:t>Second level</a:t>
            </a:r>
          </a:p>
          <a:p>
            <a:pPr lvl="2"/>
            <a:r>
              <a:rPr lang="en-US" dirty="1"/>
              <a:t>Third level</a:t>
            </a:r>
          </a:p>
          <a:p>
            <a:pPr lvl="3"/>
            <a:r>
              <a:rPr lang="en-US" dirty="1"/>
              <a:t>Fourth level</a:t>
            </a:r>
          </a:p>
          <a:p>
            <a:pPr lvl="4"/>
            <a:r>
              <a:rPr lang="en-US" dirty="1"/>
              <a:t>Fifth level</a:t>
            </a:r>
          </a:p>
        </p:txBody>
      </p:sp>
    </p:spTree>
    <p:extLst>
      <p:ext uri="{BB962C8B-B14F-4D97-AF65-F5344CB8AC3E}">
        <p14:creationId xmlns:p14="http://schemas.microsoft.com/office/powerpoint/2010/main" val="2415712709"/>
      </p:ext>
    </p:extLst>
  </p:cSld>
  <p:clrMapOvr>
    <a:masterClrMapping/>
  </p:clrMapOvr>
  <p:transition spd="med">
    <p:fade/>
  </p:transition>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itle and Content - Solid Teal">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F055EBE7-7BD6-0741-A4DA-CBD08FF6F1CF}"/>
              </a:ext>
            </a:extLst>
          </p:cNvPr>
          <p:cNvSpPr/>
          <p:nvPr userDrawn="1"/>
        </p:nvSpPr>
        <p:spPr>
          <a:xfrm rot="16200000">
            <a:off x="5407597" y="-5414537"/>
            <a:ext cx="1371600" cy="12192001"/>
          </a:xfrm>
          <a:prstGeom prst="rect"/>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lide Number Placeholder 2">
            <a:extLst>
              <a:ext uri="{FF2B5EF4-FFF2-40B4-BE49-F238E27FC236}">
                <a16:creationId xmlns:a16="http://schemas.microsoft.com/office/drawing/2014/main" id="{F29206FB-9596-C147-A0A7-52D19B573B03}"/>
              </a:ext>
            </a:extLst>
          </p:cNvPr>
          <p:cNvSpPr>
            <a:spLocks noGrp="1"/>
          </p:cNvSpPr>
          <p:nvPr>
            <p:ph type="sldNum" sz="quarter" idx="10"/>
          </p:nvPr>
        </p:nvSpPr>
        <p:spPr>
          <a:xfrm>
            <a:off x="9067800" y="6553201"/>
            <a:ext cx="2844800" cy="228600"/>
          </a:xfrm>
          <a:prstGeom prst="rect"/>
        </p:spPr>
        <p:txBody>
          <a:bodyPr/>
          <a:lstStyle/>
          <a:p>
            <a:fld id="{B73F69C2-009F-4240-9724-5B3BAC1E9E06}" type="slidenum">
              <a:rPr lang="en-US" smtClean="0"/>
              <a:t>‹#›</a:t>
            </a:fld>
            <a:endParaRPr lang="en-US"/>
          </a:p>
        </p:txBody>
      </p:sp>
      <p:sp>
        <p:nvSpPr>
          <p:cNvPr id="11" name="Title 1">
            <a:extLst>
              <a:ext uri="{FF2B5EF4-FFF2-40B4-BE49-F238E27FC236}">
                <a16:creationId xmlns:a16="http://schemas.microsoft.com/office/drawing/2014/main" id="{D202B45E-BDCD-144F-8A22-6C636B505373}"/>
              </a:ext>
            </a:extLst>
          </p:cNvPr>
          <p:cNvSpPr>
            <a:spLocks noGrp="1"/>
          </p:cNvSpPr>
          <p:nvPr>
            <p:ph type="title" hasCustomPrompt="1"/>
          </p:nvPr>
        </p:nvSpPr>
        <p:spPr>
          <a:xfrm>
            <a:off x="277810" y="127322"/>
            <a:ext cx="11631171" cy="1161211"/>
          </a:xfrm>
          <a:prstGeom prst="rect"/>
        </p:spPr>
        <p:txBody>
          <a:bodyPr anchor="ctr">
            <a:normAutofit/>
          </a:bodyPr>
          <a:lstStyle>
            <a:lvl1pPr algn="l">
              <a:defRPr sz="3200" b="0">
                <a:solidFill>
                  <a:schemeClr val="bg1"/>
                </a:solidFill>
                <a:latin typeface="Calibri" panose="020f0502020204030204" pitchFamily="34" charset="0"/>
                <a:cs typeface="Calibri" panose="020f0502020204030204" pitchFamily="34" charset="0"/>
              </a:defRPr>
            </a:lvl1pPr>
          </a:lstStyle>
          <a:p>
            <a:r>
              <a:rPr lang="en-US" dirty="1"/>
              <a:t>Click to Edit Title</a:t>
            </a:r>
          </a:p>
        </p:txBody>
      </p:sp>
      <p:sp>
        <p:nvSpPr>
          <p:cNvPr id="14" name="Content Placeholder 6">
            <a:extLst>
              <a:ext uri="{FF2B5EF4-FFF2-40B4-BE49-F238E27FC236}">
                <a16:creationId xmlns:a16="http://schemas.microsoft.com/office/drawing/2014/main" id="{DAD91BB8-121A-AE4E-9478-5330313F6F95}"/>
              </a:ext>
            </a:extLst>
          </p:cNvPr>
          <p:cNvSpPr>
            <a:spLocks noGrp="1"/>
          </p:cNvSpPr>
          <p:nvPr>
            <p:ph sz="quarter" idx="11"/>
          </p:nvPr>
        </p:nvSpPr>
        <p:spPr>
          <a:xfrm>
            <a:off x="277813" y="1737360"/>
            <a:ext cx="11631168" cy="4572000"/>
          </a:xfrm>
          <a:prstGeom prst="rect"/>
        </p:spPr>
        <p:txBody>
          <a:bodyPr anchor="t">
            <a:normAutofit/>
          </a:bodyPr>
          <a:lstStyle>
            <a:lvl1pPr marL="457200" indent="-457200">
              <a:spcAft>
                <a:spcPts val="400"/>
              </a:spcAft>
              <a:buFont typeface="Arial" panose="020b0604020202020204" pitchFamily="34" charset="0"/>
              <a:buChar char="•"/>
              <a:defRPr sz="2400"/>
            </a:lvl1pPr>
            <a:lvl2pPr marL="914400" indent="-457200">
              <a:spcAft>
                <a:spcPts val="400"/>
              </a:spcAft>
              <a:buFont typeface="Apple Symbols" panose="02000000000000000000" pitchFamily="2" charset="-79"/>
              <a:buChar char="⎻"/>
              <a:defRPr sz="2000"/>
            </a:lvl2pPr>
            <a:lvl3pPr marL="1257300" indent="-342900">
              <a:spcAft>
                <a:spcPts val="400"/>
              </a:spcAft>
              <a:buFont typeface="Apple Symbols" panose="02000000000000000000" pitchFamily="2" charset="-79"/>
              <a:buChar char="⎻"/>
              <a:defRPr sz="2000"/>
            </a:lvl3pPr>
            <a:lvl4pPr marL="1714500" indent="-342900">
              <a:spcAft>
                <a:spcPts val="400"/>
              </a:spcAft>
              <a:buFont typeface="Apple Symbols" panose="02000000000000000000" pitchFamily="2" charset="-79"/>
              <a:buChar char="⎻"/>
              <a:defRPr sz="2000"/>
            </a:lvl4pPr>
            <a:lvl5pPr marL="2171700" indent="-342900">
              <a:spcAft>
                <a:spcPts val="400"/>
              </a:spcAft>
              <a:buFont typeface="Apple Symbols" panose="02000000000000000000" pitchFamily="2" charset="-79"/>
              <a:buChar char="⎻"/>
              <a:defRPr sz="2000"/>
            </a:lvl5pPr>
          </a:lstStyle>
          <a:p>
            <a:pPr lvl="0"/>
            <a:r>
              <a:rPr lang="en-US" dirty="1"/>
              <a:t>Edit Master text styles</a:t>
            </a:r>
          </a:p>
          <a:p>
            <a:pPr lvl="1"/>
            <a:r>
              <a:rPr lang="en-US" dirty="1"/>
              <a:t>Second level</a:t>
            </a:r>
          </a:p>
          <a:p>
            <a:pPr lvl="2"/>
            <a:r>
              <a:rPr lang="en-US" dirty="1"/>
              <a:t>Third level</a:t>
            </a:r>
          </a:p>
          <a:p>
            <a:pPr lvl="3"/>
            <a:r>
              <a:rPr lang="en-US" dirty="1"/>
              <a:t>Fourth level</a:t>
            </a:r>
          </a:p>
          <a:p>
            <a:pPr lvl="4"/>
            <a:r>
              <a:rPr lang="en-US" dirty="1"/>
              <a:t>Fifth level</a:t>
            </a:r>
          </a:p>
        </p:txBody>
      </p:sp>
      <p:sp>
        <p:nvSpPr>
          <p:cNvPr id="7" name="Rectangle 6"/>
          <p:cNvSpPr/>
          <p:nvPr userDrawn="1"/>
        </p:nvSpPr>
        <p:spPr>
          <a:xfrm>
            <a:off x="0" y="0"/>
            <a:ext cx="12192000" cy="6858002"/>
          </a:xfrm>
          <a:prstGeom prst="rect"/>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46264633"/>
      </p:ext>
    </p:extLst>
  </p:cSld>
  <p:clrMapOvr>
    <a:masterClrMapping/>
  </p:clrMapOvr>
  <p:transition spd="med">
    <p:fade/>
  </p:transition>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itle and Content - Solid Green">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CAC69B18-E098-2A4E-81BD-E020FD863716}"/>
              </a:ext>
            </a:extLst>
          </p:cNvPr>
          <p:cNvSpPr/>
          <p:nvPr userDrawn="1"/>
        </p:nvSpPr>
        <p:spPr>
          <a:xfrm rot="16200000">
            <a:off x="5407597" y="-5414537"/>
            <a:ext cx="1371600" cy="12192001"/>
          </a:xfrm>
          <a:prstGeom prst="rect"/>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CF98A62-6284-0049-811C-85BACBAC1FEB}"/>
              </a:ext>
            </a:extLst>
          </p:cNvPr>
          <p:cNvSpPr>
            <a:spLocks noGrp="1"/>
          </p:cNvSpPr>
          <p:nvPr>
            <p:ph type="title" hasCustomPrompt="1"/>
          </p:nvPr>
        </p:nvSpPr>
        <p:spPr>
          <a:xfrm>
            <a:off x="277810" y="127322"/>
            <a:ext cx="11631171" cy="1161211"/>
          </a:xfrm>
          <a:prstGeom prst="rect"/>
        </p:spPr>
        <p:txBody>
          <a:bodyPr anchor="ctr">
            <a:normAutofit/>
          </a:bodyPr>
          <a:lstStyle>
            <a:lvl1pPr algn="l">
              <a:defRPr sz="3200" b="0">
                <a:solidFill>
                  <a:schemeClr val="bg1"/>
                </a:solidFill>
                <a:latin typeface="Calibri" panose="020f0502020204030204" pitchFamily="34" charset="0"/>
                <a:cs typeface="Calibri" panose="020f0502020204030204" pitchFamily="34" charset="0"/>
              </a:defRPr>
            </a:lvl1pPr>
          </a:lstStyle>
          <a:p>
            <a:r>
              <a:rPr lang="en-US" dirty="1"/>
              <a:t>Click to Edit Title</a:t>
            </a:r>
          </a:p>
        </p:txBody>
      </p:sp>
      <p:sp>
        <p:nvSpPr>
          <p:cNvPr id="3" name="Slide Number Placeholder 2">
            <a:extLst>
              <a:ext uri="{FF2B5EF4-FFF2-40B4-BE49-F238E27FC236}">
                <a16:creationId xmlns:a16="http://schemas.microsoft.com/office/drawing/2014/main" id="{F29206FB-9596-C147-A0A7-52D19B573B03}"/>
              </a:ext>
            </a:extLst>
          </p:cNvPr>
          <p:cNvSpPr>
            <a:spLocks noGrp="1"/>
          </p:cNvSpPr>
          <p:nvPr>
            <p:ph type="sldNum" sz="quarter" idx="10"/>
          </p:nvPr>
        </p:nvSpPr>
        <p:spPr>
          <a:xfrm>
            <a:off x="9067800" y="6553201"/>
            <a:ext cx="2844800" cy="228600"/>
          </a:xfrm>
          <a:prstGeom prst="rect"/>
        </p:spPr>
        <p:txBody>
          <a:bodyPr/>
          <a:lstStyle/>
          <a:p>
            <a:fld id="{B73F69C2-009F-4240-9724-5B3BAC1E9E06}" type="slidenum">
              <a:rPr lang="en-US" smtClean="0"/>
              <a:t>‹#›</a:t>
            </a:fld>
            <a:endParaRPr lang="en-US"/>
          </a:p>
        </p:txBody>
      </p:sp>
      <p:sp>
        <p:nvSpPr>
          <p:cNvPr id="8" name="Rectangle 7"/>
          <p:cNvSpPr/>
          <p:nvPr userDrawn="1"/>
        </p:nvSpPr>
        <p:spPr>
          <a:xfrm>
            <a:off x="0" y="0"/>
            <a:ext cx="12192000" cy="6858002"/>
          </a:xfrm>
          <a:prstGeom prst="rect"/>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Content Placeholder 6">
            <a:extLst>
              <a:ext uri="{FF2B5EF4-FFF2-40B4-BE49-F238E27FC236}">
                <a16:creationId xmlns:a16="http://schemas.microsoft.com/office/drawing/2014/main" id="{DAD91BB8-121A-AE4E-9478-5330313F6F95}"/>
              </a:ext>
            </a:extLst>
          </p:cNvPr>
          <p:cNvSpPr>
            <a:spLocks noGrp="1"/>
          </p:cNvSpPr>
          <p:nvPr>
            <p:ph sz="quarter" idx="11"/>
          </p:nvPr>
        </p:nvSpPr>
        <p:spPr>
          <a:xfrm>
            <a:off x="277813" y="1737360"/>
            <a:ext cx="11631168" cy="4572000"/>
          </a:xfrm>
          <a:prstGeom prst="rect"/>
        </p:spPr>
        <p:txBody>
          <a:bodyPr anchor="t">
            <a:normAutofit/>
          </a:bodyPr>
          <a:lstStyle>
            <a:lvl1pPr marL="457200" indent="-457200">
              <a:spcAft>
                <a:spcPts val="400"/>
              </a:spcAft>
              <a:buFont typeface="Arial" panose="020b0604020202020204" pitchFamily="34" charset="0"/>
              <a:buChar char="•"/>
              <a:defRPr sz="2400"/>
            </a:lvl1pPr>
            <a:lvl2pPr marL="914400" indent="-457200">
              <a:spcAft>
                <a:spcPts val="400"/>
              </a:spcAft>
              <a:buFont typeface="Apple Symbols" panose="02000000000000000000" pitchFamily="2" charset="-79"/>
              <a:buChar char="⎻"/>
              <a:defRPr sz="2000"/>
            </a:lvl2pPr>
            <a:lvl3pPr marL="1257300" indent="-342900">
              <a:spcAft>
                <a:spcPts val="400"/>
              </a:spcAft>
              <a:buFont typeface="Apple Symbols" panose="02000000000000000000" pitchFamily="2" charset="-79"/>
              <a:buChar char="⎻"/>
              <a:defRPr sz="2000"/>
            </a:lvl3pPr>
            <a:lvl4pPr marL="1714500" indent="-342900">
              <a:spcAft>
                <a:spcPts val="400"/>
              </a:spcAft>
              <a:buFont typeface="Apple Symbols" panose="02000000000000000000" pitchFamily="2" charset="-79"/>
              <a:buChar char="⎻"/>
              <a:defRPr sz="2000"/>
            </a:lvl4pPr>
            <a:lvl5pPr marL="2171700" indent="-342900">
              <a:spcAft>
                <a:spcPts val="400"/>
              </a:spcAft>
              <a:buFont typeface="Apple Symbols" panose="02000000000000000000" pitchFamily="2" charset="-79"/>
              <a:buChar char="⎻"/>
              <a:defRPr sz="2000"/>
            </a:lvl5pPr>
          </a:lstStyle>
          <a:p>
            <a:pPr lvl="0"/>
            <a:r>
              <a:rPr lang="en-US" dirty="1"/>
              <a:t>Edit Master text styles</a:t>
            </a:r>
          </a:p>
          <a:p>
            <a:pPr lvl="1"/>
            <a:r>
              <a:rPr lang="en-US" dirty="1"/>
              <a:t>Second level</a:t>
            </a:r>
          </a:p>
          <a:p>
            <a:pPr lvl="2"/>
            <a:r>
              <a:rPr lang="en-US" dirty="1"/>
              <a:t>Third level</a:t>
            </a:r>
          </a:p>
          <a:p>
            <a:pPr lvl="3"/>
            <a:r>
              <a:rPr lang="en-US" dirty="1"/>
              <a:t>Fourth level</a:t>
            </a:r>
          </a:p>
          <a:p>
            <a:pPr lvl="4"/>
            <a:r>
              <a:rPr lang="en-US" dirty="1"/>
              <a:t>Fifth level</a:t>
            </a:r>
          </a:p>
        </p:txBody>
      </p:sp>
    </p:spTree>
    <p:extLst>
      <p:ext uri="{BB962C8B-B14F-4D97-AF65-F5344CB8AC3E}">
        <p14:creationId xmlns:p14="http://schemas.microsoft.com/office/powerpoint/2010/main" val="2943866845"/>
      </p:ext>
    </p:extLst>
  </p:cSld>
  <p:clrMapOvr>
    <a:masterClrMapping/>
  </p:clrMapOvr>
  <p:transition spd="med">
    <p:fade/>
  </p:transition>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itle and 2 Columns - Solid Teal">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0CADFE0B-5AE7-424D-A76E-8F7A25B922A5}"/>
              </a:ext>
            </a:extLst>
          </p:cNvPr>
          <p:cNvSpPr/>
          <p:nvPr userDrawn="1"/>
        </p:nvSpPr>
        <p:spPr>
          <a:xfrm rot="16200000">
            <a:off x="5407597" y="-5414537"/>
            <a:ext cx="1371600" cy="12192001"/>
          </a:xfrm>
          <a:prstGeom prst="rect"/>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lide Number Placeholder 2">
            <a:extLst>
              <a:ext uri="{FF2B5EF4-FFF2-40B4-BE49-F238E27FC236}">
                <a16:creationId xmlns:a16="http://schemas.microsoft.com/office/drawing/2014/main" id="{F29206FB-9596-C147-A0A7-52D19B573B03}"/>
              </a:ext>
            </a:extLst>
          </p:cNvPr>
          <p:cNvSpPr>
            <a:spLocks noGrp="1"/>
          </p:cNvSpPr>
          <p:nvPr>
            <p:ph type="sldNum" sz="quarter" idx="10"/>
          </p:nvPr>
        </p:nvSpPr>
        <p:spPr>
          <a:xfrm>
            <a:off x="9067800" y="6553201"/>
            <a:ext cx="2844800" cy="228600"/>
          </a:xfrm>
          <a:prstGeom prst="rect"/>
        </p:spPr>
        <p:txBody>
          <a:bodyPr/>
          <a:lstStyle/>
          <a:p>
            <a:fld id="{B73F69C2-009F-4240-9724-5B3BAC1E9E06}" type="slidenum">
              <a:rPr lang="en-US" smtClean="0"/>
              <a:t>‹#›</a:t>
            </a:fld>
            <a:endParaRPr lang="en-US"/>
          </a:p>
        </p:txBody>
      </p:sp>
      <p:sp>
        <p:nvSpPr>
          <p:cNvPr id="13" name="Title 1">
            <a:extLst>
              <a:ext uri="{FF2B5EF4-FFF2-40B4-BE49-F238E27FC236}">
                <a16:creationId xmlns:a16="http://schemas.microsoft.com/office/drawing/2014/main" id="{03F62D87-015A-A84E-BF02-7C1107929CD2}"/>
              </a:ext>
            </a:extLst>
          </p:cNvPr>
          <p:cNvSpPr>
            <a:spLocks noGrp="1"/>
          </p:cNvSpPr>
          <p:nvPr>
            <p:ph type="title" hasCustomPrompt="1"/>
          </p:nvPr>
        </p:nvSpPr>
        <p:spPr>
          <a:xfrm>
            <a:off x="277810" y="127322"/>
            <a:ext cx="11631171" cy="1161211"/>
          </a:xfrm>
          <a:prstGeom prst="rect"/>
        </p:spPr>
        <p:txBody>
          <a:bodyPr anchor="ctr">
            <a:normAutofit/>
          </a:bodyPr>
          <a:lstStyle>
            <a:lvl1pPr algn="l">
              <a:defRPr sz="3200" b="0">
                <a:solidFill>
                  <a:schemeClr val="bg1"/>
                </a:solidFill>
                <a:latin typeface="Calibri" panose="020f0502020204030204" pitchFamily="34" charset="0"/>
                <a:cs typeface="Calibri" panose="020f0502020204030204" pitchFamily="34" charset="0"/>
              </a:defRPr>
            </a:lvl1pPr>
          </a:lstStyle>
          <a:p>
            <a:r>
              <a:rPr lang="en-US" dirty="1"/>
              <a:t>Click to Edit Title</a:t>
            </a:r>
          </a:p>
        </p:txBody>
      </p:sp>
      <p:sp>
        <p:nvSpPr>
          <p:cNvPr id="10" name="Content Placeholder 6">
            <a:extLst>
              <a:ext uri="{FF2B5EF4-FFF2-40B4-BE49-F238E27FC236}">
                <a16:creationId xmlns:a16="http://schemas.microsoft.com/office/drawing/2014/main" id="{854026D7-CBAE-2240-AC4F-EB554E0ECCEA}"/>
              </a:ext>
            </a:extLst>
          </p:cNvPr>
          <p:cNvSpPr>
            <a:spLocks noGrp="1"/>
          </p:cNvSpPr>
          <p:nvPr>
            <p:ph sz="quarter" idx="11"/>
          </p:nvPr>
        </p:nvSpPr>
        <p:spPr>
          <a:xfrm>
            <a:off x="277813" y="1737360"/>
            <a:ext cx="5694362" cy="4572000"/>
          </a:xfrm>
          <a:prstGeom prst="rect"/>
        </p:spPr>
        <p:txBody>
          <a:bodyPr anchor="t">
            <a:normAutofit/>
          </a:bodyPr>
          <a:lstStyle>
            <a:lvl1pPr marL="457200" indent="-457200">
              <a:spcAft>
                <a:spcPts val="400"/>
              </a:spcAft>
              <a:buFont typeface="Arial" panose="020b0604020202020204" pitchFamily="34" charset="0"/>
              <a:buChar char="•"/>
              <a:defRPr sz="2400"/>
            </a:lvl1pPr>
            <a:lvl2pPr marL="914400" indent="-457200">
              <a:spcAft>
                <a:spcPts val="400"/>
              </a:spcAft>
              <a:buFont typeface="Apple Symbols" panose="02000000000000000000" pitchFamily="2" charset="-79"/>
              <a:buChar char="⎻"/>
              <a:defRPr sz="2000"/>
            </a:lvl2pPr>
            <a:lvl3pPr marL="1257300" indent="-342900">
              <a:spcAft>
                <a:spcPts val="400"/>
              </a:spcAft>
              <a:buFont typeface="Apple Symbols" panose="02000000000000000000" pitchFamily="2" charset="-79"/>
              <a:buChar char="⎻"/>
              <a:defRPr sz="2000"/>
            </a:lvl3pPr>
            <a:lvl4pPr marL="1714500" indent="-342900">
              <a:spcAft>
                <a:spcPts val="400"/>
              </a:spcAft>
              <a:buFont typeface="Apple Symbols" panose="02000000000000000000" pitchFamily="2" charset="-79"/>
              <a:buChar char="⎻"/>
              <a:defRPr sz="2000"/>
            </a:lvl4pPr>
            <a:lvl5pPr marL="2171700" indent="-342900">
              <a:spcAft>
                <a:spcPts val="400"/>
              </a:spcAft>
              <a:buFont typeface="Apple Symbols" panose="02000000000000000000" pitchFamily="2" charset="-79"/>
              <a:buChar char="⎻"/>
              <a:defRPr sz="2000"/>
            </a:lvl5pPr>
          </a:lstStyle>
          <a:p>
            <a:pPr lvl="0"/>
            <a:r>
              <a:rPr lang="en-US" dirty="1"/>
              <a:t>Edit Master text styles</a:t>
            </a:r>
          </a:p>
          <a:p>
            <a:pPr lvl="1"/>
            <a:r>
              <a:rPr lang="en-US" dirty="1"/>
              <a:t>Second level</a:t>
            </a:r>
          </a:p>
          <a:p>
            <a:pPr lvl="2"/>
            <a:r>
              <a:rPr lang="en-US" dirty="1"/>
              <a:t>Third level</a:t>
            </a:r>
          </a:p>
          <a:p>
            <a:pPr lvl="3"/>
            <a:r>
              <a:rPr lang="en-US" dirty="1"/>
              <a:t>Fourth level</a:t>
            </a:r>
          </a:p>
          <a:p>
            <a:pPr lvl="4"/>
            <a:r>
              <a:rPr lang="en-US" dirty="1"/>
              <a:t>Fifth level</a:t>
            </a:r>
          </a:p>
        </p:txBody>
      </p:sp>
      <p:sp>
        <p:nvSpPr>
          <p:cNvPr id="11" name="Content Placeholder 6">
            <a:extLst>
              <a:ext uri="{FF2B5EF4-FFF2-40B4-BE49-F238E27FC236}">
                <a16:creationId xmlns:a16="http://schemas.microsoft.com/office/drawing/2014/main" id="{362A1D3D-1EEC-DD4F-9603-15ED31937820}"/>
              </a:ext>
            </a:extLst>
          </p:cNvPr>
          <p:cNvSpPr>
            <a:spLocks noGrp="1"/>
          </p:cNvSpPr>
          <p:nvPr>
            <p:ph sz="quarter" idx="12"/>
          </p:nvPr>
        </p:nvSpPr>
        <p:spPr>
          <a:xfrm>
            <a:off x="6214619" y="1737360"/>
            <a:ext cx="5694362" cy="4572000"/>
          </a:xfrm>
          <a:prstGeom prst="rect"/>
        </p:spPr>
        <p:txBody>
          <a:bodyPr anchor="t">
            <a:normAutofit/>
          </a:bodyPr>
          <a:lstStyle>
            <a:lvl1pPr marL="457200" indent="-457200">
              <a:spcAft>
                <a:spcPts val="400"/>
              </a:spcAft>
              <a:buFont typeface="Arial" panose="020b0604020202020204" pitchFamily="34" charset="0"/>
              <a:buChar char="•"/>
              <a:defRPr sz="2400"/>
            </a:lvl1pPr>
            <a:lvl2pPr marL="914400" indent="-457200">
              <a:spcAft>
                <a:spcPts val="400"/>
              </a:spcAft>
              <a:buFont typeface="Apple Symbols" panose="02000000000000000000" pitchFamily="2" charset="-79"/>
              <a:buChar char="⎻"/>
              <a:defRPr sz="2000"/>
            </a:lvl2pPr>
            <a:lvl3pPr marL="1257300" indent="-342900">
              <a:spcAft>
                <a:spcPts val="400"/>
              </a:spcAft>
              <a:buFont typeface="Apple Symbols" panose="02000000000000000000" pitchFamily="2" charset="-79"/>
              <a:buChar char="⎻"/>
              <a:defRPr sz="2000"/>
            </a:lvl3pPr>
            <a:lvl4pPr marL="1714500" indent="-342900">
              <a:spcAft>
                <a:spcPts val="400"/>
              </a:spcAft>
              <a:buFont typeface="Apple Symbols" panose="02000000000000000000" pitchFamily="2" charset="-79"/>
              <a:buChar char="⎻"/>
              <a:defRPr sz="2000"/>
            </a:lvl4pPr>
            <a:lvl5pPr marL="2171700" indent="-342900">
              <a:spcAft>
                <a:spcPts val="400"/>
              </a:spcAft>
              <a:buFont typeface="Apple Symbols" panose="02000000000000000000" pitchFamily="2" charset="-79"/>
              <a:buChar char="⎻"/>
              <a:defRPr sz="2000"/>
            </a:lvl5pPr>
          </a:lstStyle>
          <a:p>
            <a:pPr lvl="0"/>
            <a:r>
              <a:rPr lang="en-US" dirty="1"/>
              <a:t>Edit Master text styles</a:t>
            </a:r>
          </a:p>
          <a:p>
            <a:pPr lvl="1"/>
            <a:r>
              <a:rPr lang="en-US" dirty="1"/>
              <a:t>Second level</a:t>
            </a:r>
          </a:p>
          <a:p>
            <a:pPr lvl="2"/>
            <a:r>
              <a:rPr lang="en-US" dirty="1"/>
              <a:t>Third level</a:t>
            </a:r>
          </a:p>
          <a:p>
            <a:pPr lvl="3"/>
            <a:r>
              <a:rPr lang="en-US" dirty="1"/>
              <a:t>Fourth level</a:t>
            </a:r>
          </a:p>
          <a:p>
            <a:pPr lvl="4"/>
            <a:r>
              <a:rPr lang="en-US" dirty="1"/>
              <a:t>Fifth level</a:t>
            </a:r>
          </a:p>
        </p:txBody>
      </p:sp>
      <p:sp>
        <p:nvSpPr>
          <p:cNvPr id="8" name="Rectangle 7"/>
          <p:cNvSpPr/>
          <p:nvPr userDrawn="1"/>
        </p:nvSpPr>
        <p:spPr>
          <a:xfrm>
            <a:off x="0" y="0"/>
            <a:ext cx="12192000" cy="6858002"/>
          </a:xfrm>
          <a:prstGeom prst="rect"/>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93060488"/>
      </p:ext>
    </p:extLst>
  </p:cSld>
  <p:clrMapOvr>
    <a:masterClrMapping/>
  </p:clrMapOvr>
  <p:transition spd="med">
    <p:fade/>
  </p:transition>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itle and 2 Columns - Solid Green">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383EB7F-BADA-3644-93A8-E5354CE1FDE1}"/>
              </a:ext>
            </a:extLst>
          </p:cNvPr>
          <p:cNvSpPr/>
          <p:nvPr userDrawn="1"/>
        </p:nvSpPr>
        <p:spPr>
          <a:xfrm rot="16200000">
            <a:off x="5407597" y="-5414537"/>
            <a:ext cx="1371600" cy="12192001"/>
          </a:xfrm>
          <a:prstGeom prst="rect"/>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lide Number Placeholder 2">
            <a:extLst>
              <a:ext uri="{FF2B5EF4-FFF2-40B4-BE49-F238E27FC236}">
                <a16:creationId xmlns:a16="http://schemas.microsoft.com/office/drawing/2014/main" id="{F29206FB-9596-C147-A0A7-52D19B573B03}"/>
              </a:ext>
            </a:extLst>
          </p:cNvPr>
          <p:cNvSpPr>
            <a:spLocks noGrp="1"/>
          </p:cNvSpPr>
          <p:nvPr>
            <p:ph type="sldNum" sz="quarter" idx="10"/>
          </p:nvPr>
        </p:nvSpPr>
        <p:spPr>
          <a:xfrm>
            <a:off x="9067800" y="6553201"/>
            <a:ext cx="2844800" cy="228600"/>
          </a:xfrm>
          <a:prstGeom prst="rect"/>
        </p:spPr>
        <p:txBody>
          <a:bodyPr/>
          <a:lstStyle/>
          <a:p>
            <a:fld id="{B73F69C2-009F-4240-9724-5B3BAC1E9E06}" type="slidenum">
              <a:rPr lang="en-US" smtClean="0"/>
              <a:t>‹#›</a:t>
            </a:fld>
            <a:endParaRPr lang="en-US"/>
          </a:p>
        </p:txBody>
      </p:sp>
      <p:sp>
        <p:nvSpPr>
          <p:cNvPr id="12" name="Rectangle 11">
            <a:extLst>
              <a:ext uri="{FF2B5EF4-FFF2-40B4-BE49-F238E27FC236}">
                <a16:creationId xmlns:a16="http://schemas.microsoft.com/office/drawing/2014/main" id="{A4C42255-30D8-6F46-84B1-144E31FA1185}"/>
              </a:ext>
            </a:extLst>
          </p:cNvPr>
          <p:cNvSpPr/>
          <p:nvPr userDrawn="1"/>
        </p:nvSpPr>
        <p:spPr>
          <a:xfrm>
            <a:off x="0" y="0"/>
            <a:ext cx="12192000" cy="6858000"/>
          </a:xfrm>
          <a:prstGeom prst="rect"/>
          <a:solidFill>
            <a:schemeClr val="bg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itle 1">
            <a:extLst>
              <a:ext uri="{FF2B5EF4-FFF2-40B4-BE49-F238E27FC236}">
                <a16:creationId xmlns:a16="http://schemas.microsoft.com/office/drawing/2014/main" id="{DAF115A1-8ABE-FC45-86A7-2A5A94D44DD9}"/>
              </a:ext>
            </a:extLst>
          </p:cNvPr>
          <p:cNvSpPr>
            <a:spLocks noGrp="1"/>
          </p:cNvSpPr>
          <p:nvPr>
            <p:ph type="title" hasCustomPrompt="1"/>
          </p:nvPr>
        </p:nvSpPr>
        <p:spPr>
          <a:xfrm>
            <a:off x="277810" y="127322"/>
            <a:ext cx="11631171" cy="1161211"/>
          </a:xfrm>
          <a:prstGeom prst="rect"/>
        </p:spPr>
        <p:txBody>
          <a:bodyPr anchor="ctr">
            <a:normAutofit/>
          </a:bodyPr>
          <a:lstStyle>
            <a:lvl1pPr algn="l">
              <a:defRPr sz="3200" b="0">
                <a:solidFill>
                  <a:schemeClr val="bg1"/>
                </a:solidFill>
                <a:latin typeface="Calibri" panose="020f0502020204030204" pitchFamily="34" charset="0"/>
                <a:cs typeface="Calibri" panose="020f0502020204030204" pitchFamily="34" charset="0"/>
              </a:defRPr>
            </a:lvl1pPr>
          </a:lstStyle>
          <a:p>
            <a:r>
              <a:rPr lang="en-US" dirty="1"/>
              <a:t>Click to Edit Title</a:t>
            </a:r>
          </a:p>
        </p:txBody>
      </p:sp>
      <p:sp>
        <p:nvSpPr>
          <p:cNvPr id="11" name="Rectangle 10"/>
          <p:cNvSpPr/>
          <p:nvPr userDrawn="1"/>
        </p:nvSpPr>
        <p:spPr>
          <a:xfrm>
            <a:off x="0" y="0"/>
            <a:ext cx="12192000" cy="6858002"/>
          </a:xfrm>
          <a:prstGeom prst="rect"/>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Content Placeholder 6">
            <a:extLst>
              <a:ext uri="{FF2B5EF4-FFF2-40B4-BE49-F238E27FC236}">
                <a16:creationId xmlns:a16="http://schemas.microsoft.com/office/drawing/2014/main" id="{854026D7-CBAE-2240-AC4F-EB554E0ECCEA}"/>
              </a:ext>
            </a:extLst>
          </p:cNvPr>
          <p:cNvSpPr>
            <a:spLocks noGrp="1"/>
          </p:cNvSpPr>
          <p:nvPr>
            <p:ph sz="quarter" idx="11"/>
          </p:nvPr>
        </p:nvSpPr>
        <p:spPr>
          <a:xfrm>
            <a:off x="277813" y="1737360"/>
            <a:ext cx="5694362" cy="4572000"/>
          </a:xfrm>
          <a:prstGeom prst="rect"/>
        </p:spPr>
        <p:txBody>
          <a:bodyPr anchor="t">
            <a:normAutofit/>
          </a:bodyPr>
          <a:lstStyle>
            <a:lvl1pPr marL="457200" indent="-457200">
              <a:spcAft>
                <a:spcPts val="400"/>
              </a:spcAft>
              <a:buFont typeface="Arial" panose="020b0604020202020204" pitchFamily="34" charset="0"/>
              <a:buChar char="•"/>
              <a:defRPr sz="2400"/>
            </a:lvl1pPr>
            <a:lvl2pPr marL="914400" indent="-457200">
              <a:spcAft>
                <a:spcPts val="400"/>
              </a:spcAft>
              <a:buFont typeface="Apple Symbols" panose="02000000000000000000" pitchFamily="2" charset="-79"/>
              <a:buChar char="⎻"/>
              <a:defRPr sz="2000"/>
            </a:lvl2pPr>
            <a:lvl3pPr marL="1257300" indent="-342900">
              <a:spcAft>
                <a:spcPts val="400"/>
              </a:spcAft>
              <a:buFont typeface="Apple Symbols" panose="02000000000000000000" pitchFamily="2" charset="-79"/>
              <a:buChar char="⎻"/>
              <a:defRPr sz="2000"/>
            </a:lvl3pPr>
            <a:lvl4pPr marL="1714500" indent="-342900">
              <a:spcAft>
                <a:spcPts val="400"/>
              </a:spcAft>
              <a:buFont typeface="Apple Symbols" panose="02000000000000000000" pitchFamily="2" charset="-79"/>
              <a:buChar char="⎻"/>
              <a:defRPr sz="2000"/>
            </a:lvl4pPr>
            <a:lvl5pPr marL="2171700" indent="-342900">
              <a:spcAft>
                <a:spcPts val="400"/>
              </a:spcAft>
              <a:buFont typeface="Apple Symbols" panose="02000000000000000000" pitchFamily="2" charset="-79"/>
              <a:buChar char="⎻"/>
              <a:defRPr sz="2000"/>
            </a:lvl5pPr>
          </a:lstStyle>
          <a:p>
            <a:pPr lvl="0"/>
            <a:r>
              <a:rPr lang="en-US" dirty="1"/>
              <a:t>Edit Master text styles</a:t>
            </a:r>
          </a:p>
          <a:p>
            <a:pPr lvl="1"/>
            <a:r>
              <a:rPr lang="en-US" dirty="1"/>
              <a:t>Second level</a:t>
            </a:r>
          </a:p>
          <a:p>
            <a:pPr lvl="2"/>
            <a:r>
              <a:rPr lang="en-US" dirty="1"/>
              <a:t>Third level</a:t>
            </a:r>
          </a:p>
          <a:p>
            <a:pPr lvl="3"/>
            <a:r>
              <a:rPr lang="en-US" dirty="1"/>
              <a:t>Fourth level</a:t>
            </a:r>
          </a:p>
          <a:p>
            <a:pPr lvl="4"/>
            <a:r>
              <a:rPr lang="en-US" dirty="1"/>
              <a:t>Fifth level</a:t>
            </a:r>
          </a:p>
        </p:txBody>
      </p:sp>
      <p:sp>
        <p:nvSpPr>
          <p:cNvPr id="14" name="Content Placeholder 6">
            <a:extLst>
              <a:ext uri="{FF2B5EF4-FFF2-40B4-BE49-F238E27FC236}">
                <a16:creationId xmlns:a16="http://schemas.microsoft.com/office/drawing/2014/main" id="{362A1D3D-1EEC-DD4F-9603-15ED31937820}"/>
              </a:ext>
            </a:extLst>
          </p:cNvPr>
          <p:cNvSpPr>
            <a:spLocks noGrp="1"/>
          </p:cNvSpPr>
          <p:nvPr>
            <p:ph sz="quarter" idx="12"/>
          </p:nvPr>
        </p:nvSpPr>
        <p:spPr>
          <a:xfrm>
            <a:off x="6214619" y="1737360"/>
            <a:ext cx="5694362" cy="4572000"/>
          </a:xfrm>
          <a:prstGeom prst="rect"/>
        </p:spPr>
        <p:txBody>
          <a:bodyPr anchor="t">
            <a:normAutofit/>
          </a:bodyPr>
          <a:lstStyle>
            <a:lvl1pPr marL="457200" indent="-457200">
              <a:spcAft>
                <a:spcPts val="400"/>
              </a:spcAft>
              <a:buFont typeface="Arial" panose="020b0604020202020204" pitchFamily="34" charset="0"/>
              <a:buChar char="•"/>
              <a:defRPr sz="2400"/>
            </a:lvl1pPr>
            <a:lvl2pPr marL="914400" indent="-457200">
              <a:spcAft>
                <a:spcPts val="400"/>
              </a:spcAft>
              <a:buFont typeface="Apple Symbols" panose="02000000000000000000" pitchFamily="2" charset="-79"/>
              <a:buChar char="⎻"/>
              <a:defRPr sz="2000"/>
            </a:lvl2pPr>
            <a:lvl3pPr marL="1257300" indent="-342900">
              <a:spcAft>
                <a:spcPts val="400"/>
              </a:spcAft>
              <a:buFont typeface="Apple Symbols" panose="02000000000000000000" pitchFamily="2" charset="-79"/>
              <a:buChar char="⎻"/>
              <a:defRPr sz="2000"/>
            </a:lvl3pPr>
            <a:lvl4pPr marL="1714500" indent="-342900">
              <a:spcAft>
                <a:spcPts val="400"/>
              </a:spcAft>
              <a:buFont typeface="Apple Symbols" panose="02000000000000000000" pitchFamily="2" charset="-79"/>
              <a:buChar char="⎻"/>
              <a:defRPr sz="2000"/>
            </a:lvl4pPr>
            <a:lvl5pPr marL="2171700" indent="-342900">
              <a:spcAft>
                <a:spcPts val="400"/>
              </a:spcAft>
              <a:buFont typeface="Apple Symbols" panose="02000000000000000000" pitchFamily="2" charset="-79"/>
              <a:buChar char="⎻"/>
              <a:defRPr sz="2000"/>
            </a:lvl5pPr>
          </a:lstStyle>
          <a:p>
            <a:pPr lvl="0"/>
            <a:r>
              <a:rPr lang="en-US" dirty="1"/>
              <a:t>Edit Master text styles</a:t>
            </a:r>
          </a:p>
          <a:p>
            <a:pPr lvl="1"/>
            <a:r>
              <a:rPr lang="en-US" dirty="1"/>
              <a:t>Second level</a:t>
            </a:r>
          </a:p>
          <a:p>
            <a:pPr lvl="2"/>
            <a:r>
              <a:rPr lang="en-US" dirty="1"/>
              <a:t>Third level</a:t>
            </a:r>
          </a:p>
          <a:p>
            <a:pPr lvl="3"/>
            <a:r>
              <a:rPr lang="en-US" dirty="1"/>
              <a:t>Fourth level</a:t>
            </a:r>
          </a:p>
          <a:p>
            <a:pPr lvl="4"/>
            <a:r>
              <a:rPr lang="en-US" dirty="1"/>
              <a:t>Fifth level</a:t>
            </a:r>
          </a:p>
        </p:txBody>
      </p:sp>
    </p:spTree>
    <p:extLst>
      <p:ext uri="{BB962C8B-B14F-4D97-AF65-F5344CB8AC3E}">
        <p14:creationId xmlns:p14="http://schemas.microsoft.com/office/powerpoint/2010/main" val="3228680401"/>
      </p:ext>
    </p:extLst>
  </p:cSld>
  <p:clrMapOvr>
    <a:masterClrMapping/>
  </p:clrMapOvr>
  <p:transition spd="med">
    <p:fade/>
  </p:transition>
  <p:timing>
    <p:tnLst>
      <p:par>
        <p:cTn id="1" dur="indefinite" restart="never" nodeType="tmRoot"/>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Call Out - Solid Teal">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42331B5-6CEF-FF49-BB85-BCD72D67F7CE}"/>
              </a:ext>
            </a:extLst>
          </p:cNvPr>
          <p:cNvSpPr/>
          <p:nvPr userDrawn="1"/>
        </p:nvSpPr>
        <p:spPr>
          <a:xfrm rot="10800000">
            <a:off x="0" y="0"/>
            <a:ext cx="12192000" cy="6858000"/>
          </a:xfrm>
          <a:prstGeom prst="rect"/>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B73C4E9-461B-184F-B937-F1D0781F6728}"/>
              </a:ext>
            </a:extLst>
          </p:cNvPr>
          <p:cNvSpPr>
            <a:spLocks noGrp="1"/>
          </p:cNvSpPr>
          <p:nvPr>
            <p:ph type="title" hasCustomPrompt="1"/>
          </p:nvPr>
        </p:nvSpPr>
        <p:spPr>
          <a:xfrm>
            <a:off x="270933" y="567159"/>
            <a:ext cx="11641667" cy="5798917"/>
          </a:xfrm>
          <a:prstGeom prst="rect"/>
        </p:spPr>
        <p:txBody>
          <a:bodyPr anchor="ctr">
            <a:normAutofit/>
          </a:bodyPr>
          <a:lstStyle>
            <a:lvl1pPr algn="ctr">
              <a:defRPr b="0">
                <a:solidFill>
                  <a:schemeClr val="bg1"/>
                </a:solidFill>
                <a:latin typeface="Calibri" panose="020f0502020204030204" pitchFamily="34" charset="0"/>
                <a:cs typeface="Calibri" panose="020f0502020204030204" pitchFamily="34" charset="0"/>
              </a:defRPr>
            </a:lvl1pPr>
          </a:lstStyle>
          <a:p>
            <a:r>
              <a:rPr lang="en-US" dirty="1"/>
              <a:t>Click to Edit Call Out Slide</a:t>
            </a:r>
          </a:p>
        </p:txBody>
      </p:sp>
      <p:sp>
        <p:nvSpPr>
          <p:cNvPr id="5" name="Slide Number Placeholder 2">
            <a:extLst>
              <a:ext uri="{FF2B5EF4-FFF2-40B4-BE49-F238E27FC236}">
                <a16:creationId xmlns:a16="http://schemas.microsoft.com/office/drawing/2014/main" id="{F57A91BA-486F-8445-A907-5A66FE899563}"/>
              </a:ext>
            </a:extLst>
          </p:cNvPr>
          <p:cNvSpPr>
            <a:spLocks noGrp="1"/>
          </p:cNvSpPr>
          <p:nvPr>
            <p:ph type="sldNum" sz="quarter" idx="10"/>
          </p:nvPr>
        </p:nvSpPr>
        <p:spPr>
          <a:xfrm>
            <a:off x="9067800" y="6553201"/>
            <a:ext cx="2844800" cy="228600"/>
          </a:xfrm>
          <a:prstGeom prst="rect"/>
        </p:spPr>
        <p:txBody>
          <a:bodyPr/>
          <a:lstStyle>
            <a:lvl1pPr>
              <a:defRPr>
                <a:solidFill>
                  <a:schemeClr val="bg1"/>
                </a:solidFill>
              </a:defRPr>
            </a:lvl1pPr>
          </a:lstStyle>
          <a:p>
            <a:fld id="{B73F69C2-009F-4240-9724-5B3BAC1E9E06}" type="slidenum">
              <a:rPr lang="en-US" smtClean="0"/>
              <a:t>‹#›</a:t>
            </a:fld>
            <a:endParaRPr lang="en-US"/>
          </a:p>
        </p:txBody>
      </p:sp>
      <p:sp>
        <p:nvSpPr>
          <p:cNvPr id="6" name="TextBox 5">
            <a:extLst>
              <a:ext uri="{FF2B5EF4-FFF2-40B4-BE49-F238E27FC236}">
                <a16:creationId xmlns:a16="http://schemas.microsoft.com/office/drawing/2014/main" id="{65D09C7D-A74F-8E48-9E8A-C617D55E2ADD}"/>
              </a:ext>
            </a:extLst>
          </p:cNvPr>
          <p:cNvSpPr txBox="1"/>
          <p:nvPr userDrawn="1"/>
        </p:nvSpPr>
        <p:spPr>
          <a:xfrm>
            <a:off x="270933" y="6550968"/>
            <a:ext cx="3081867" cy="246221"/>
          </a:xfrm>
          <a:prstGeom prst="rect"/>
          <a:noFill/>
        </p:spPr>
        <p:txBody>
          <a:bodyPr wrap="square" rtlCol="0">
            <a:spAutoFit/>
          </a:bodyPr>
          <a:lstStyle/>
          <a:p>
            <a:pPr algn="l"/>
            <a:r>
              <a:rPr lang="en-US" sz="1000" b="0" baseline="0" dirty="1">
                <a:solidFill>
                  <a:schemeClr val="bg1"/>
                </a:solidFill>
                <a:latin typeface="+mn-lt"/>
                <a:cs typeface="Calibri" panose="020f0502020204030204" pitchFamily="34" charset="0"/>
              </a:rPr>
              <a:t>© Littler Mendelson, P.C.  |  2019</a:t>
            </a:r>
            <a:endParaRPr lang="en-US" sz="1000">
              <a:solidFill>
                <a:schemeClr val="bg1"/>
              </a:solidFill>
              <a:latin typeface="+mn-lt"/>
              <a:cs typeface="Calibri" panose="020f0502020204030204" pitchFamily="34" charset="0"/>
            </a:endParaRPr>
          </a:p>
        </p:txBody>
      </p:sp>
      <p:sp>
        <p:nvSpPr>
          <p:cNvPr id="8" name="Rectangle 7">
            <a:extLst>
              <a:ext uri="{FF2B5EF4-FFF2-40B4-BE49-F238E27FC236}">
                <a16:creationId xmlns:a16="http://schemas.microsoft.com/office/drawing/2014/main" id="{9FAB5302-EAB1-8841-9D84-C243A71CA35D}"/>
              </a:ext>
            </a:extLst>
          </p:cNvPr>
          <p:cNvSpPr/>
          <p:nvPr userDrawn="1"/>
        </p:nvSpPr>
        <p:spPr>
          <a:xfrm>
            <a:off x="5402541" y="6553200"/>
            <a:ext cx="1659429" cy="246221"/>
          </a:xfrm>
          <a:prstGeom prst="rect"/>
        </p:spPr>
        <p:txBody>
          <a:bodyPr wrap="none">
            <a:spAutoFit/>
          </a:bodyPr>
          <a:lstStyle/>
          <a:p>
            <a:r>
              <a:rPr lang="en-US" sz="1000" b="0" i="0" dirty="1">
                <a:solidFill>
                  <a:schemeClr val="bg1"/>
                </a:solidFill>
                <a:latin typeface="+mn-lt"/>
                <a:cs typeface="Calibri" panose="020f0502020204030204" pitchFamily="34" charset="0"/>
              </a:rPr>
              <a:t>Proprietary and Confidential</a:t>
            </a:r>
          </a:p>
        </p:txBody>
      </p:sp>
      <p:sp>
        <p:nvSpPr>
          <p:cNvPr id="7" name="Rectangle 6"/>
          <p:cNvSpPr/>
          <p:nvPr userDrawn="1"/>
        </p:nvSpPr>
        <p:spPr>
          <a:xfrm>
            <a:off x="0" y="-1"/>
            <a:ext cx="12192000" cy="6858001"/>
          </a:xfrm>
          <a:prstGeom prst="rect"/>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userDrawn="1"/>
        </p:nvSpPr>
        <p:spPr>
          <a:xfrm>
            <a:off x="0" y="0"/>
            <a:ext cx="12192000" cy="6858002"/>
          </a:xfrm>
          <a:prstGeom prst="rect"/>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4780276"/>
      </p:ext>
    </p:extLst>
  </p:cSld>
  <p:clrMapOvr>
    <a:masterClrMapping/>
  </p:clrMapOvr>
  <p:transition spd="med">
    <p:fade/>
  </p:transition>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Title and 2 Columns - Airy Green">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F29206FB-9596-C147-A0A7-52D19B573B03}"/>
              </a:ext>
            </a:extLst>
          </p:cNvPr>
          <p:cNvSpPr>
            <a:spLocks noGrp="1"/>
          </p:cNvSpPr>
          <p:nvPr>
            <p:ph type="sldNum" sz="quarter" idx="10"/>
          </p:nvPr>
        </p:nvSpPr>
        <p:spPr>
          <a:xfrm>
            <a:off x="9067800" y="6553201"/>
            <a:ext cx="2844800" cy="228600"/>
          </a:xfrm>
          <a:prstGeom prst="rect"/>
        </p:spPr>
        <p:txBody>
          <a:bodyPr/>
          <a:lstStyle/>
          <a:p>
            <a:fld id="{B73F69C2-009F-4240-9724-5B3BAC1E9E06}" type="slidenum">
              <a:rPr lang="en-US" smtClean="0"/>
              <a:t>‹#›</a:t>
            </a:fld>
            <a:endParaRPr lang="en-US"/>
          </a:p>
        </p:txBody>
      </p:sp>
      <p:sp>
        <p:nvSpPr>
          <p:cNvPr id="17" name="Title 1">
            <a:extLst>
              <a:ext uri="{FF2B5EF4-FFF2-40B4-BE49-F238E27FC236}">
                <a16:creationId xmlns:a16="http://schemas.microsoft.com/office/drawing/2014/main" id="{C01F5742-15D2-5847-A6FD-7E47A82E84B5}"/>
              </a:ext>
            </a:extLst>
          </p:cNvPr>
          <p:cNvSpPr>
            <a:spLocks noGrp="1"/>
          </p:cNvSpPr>
          <p:nvPr>
            <p:ph type="title" hasCustomPrompt="1"/>
          </p:nvPr>
        </p:nvSpPr>
        <p:spPr>
          <a:xfrm>
            <a:off x="277810" y="127322"/>
            <a:ext cx="11631171" cy="1161211"/>
          </a:xfrm>
          <a:prstGeom prst="rect"/>
        </p:spPr>
        <p:txBody>
          <a:bodyPr anchor="ctr">
            <a:normAutofit/>
          </a:bodyPr>
          <a:lstStyle>
            <a:lvl1pPr algn="l">
              <a:defRPr sz="3200" b="0">
                <a:solidFill>
                  <a:schemeClr val="accent3"/>
                </a:solidFill>
                <a:latin typeface="Calibri" panose="020f0502020204030204" pitchFamily="34" charset="0"/>
                <a:cs typeface="Calibri" panose="020f0502020204030204" pitchFamily="34" charset="0"/>
              </a:defRPr>
            </a:lvl1pPr>
          </a:lstStyle>
          <a:p>
            <a:r>
              <a:rPr lang="en-US" dirty="1"/>
              <a:t>Click to Edit Title</a:t>
            </a:r>
          </a:p>
        </p:txBody>
      </p:sp>
      <p:sp>
        <p:nvSpPr>
          <p:cNvPr id="8" name="Rectangle 7"/>
          <p:cNvSpPr/>
          <p:nvPr userDrawn="1"/>
        </p:nvSpPr>
        <p:spPr>
          <a:xfrm>
            <a:off x="0" y="0"/>
            <a:ext cx="12192000" cy="6858002"/>
          </a:xfrm>
          <a:prstGeom prst="rect"/>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Content Placeholder 6">
            <a:extLst>
              <a:ext uri="{FF2B5EF4-FFF2-40B4-BE49-F238E27FC236}">
                <a16:creationId xmlns:a16="http://schemas.microsoft.com/office/drawing/2014/main" id="{854026D7-CBAE-2240-AC4F-EB554E0ECCEA}"/>
              </a:ext>
            </a:extLst>
          </p:cNvPr>
          <p:cNvSpPr>
            <a:spLocks noGrp="1"/>
          </p:cNvSpPr>
          <p:nvPr>
            <p:ph sz="quarter" idx="11"/>
          </p:nvPr>
        </p:nvSpPr>
        <p:spPr>
          <a:xfrm>
            <a:off x="277813" y="1737360"/>
            <a:ext cx="5694362" cy="4572000"/>
          </a:xfrm>
          <a:prstGeom prst="rect"/>
        </p:spPr>
        <p:txBody>
          <a:bodyPr anchor="t">
            <a:normAutofit/>
          </a:bodyPr>
          <a:lstStyle>
            <a:lvl1pPr marL="457200" indent="-457200">
              <a:spcAft>
                <a:spcPts val="400"/>
              </a:spcAft>
              <a:buFont typeface="Arial" panose="020b0604020202020204" pitchFamily="34" charset="0"/>
              <a:buChar char="•"/>
              <a:defRPr sz="2400"/>
            </a:lvl1pPr>
            <a:lvl2pPr marL="914400" indent="-457200">
              <a:spcAft>
                <a:spcPts val="400"/>
              </a:spcAft>
              <a:buFont typeface="Apple Symbols" panose="02000000000000000000" pitchFamily="2" charset="-79"/>
              <a:buChar char="⎻"/>
              <a:defRPr sz="2000"/>
            </a:lvl2pPr>
            <a:lvl3pPr marL="1257300" indent="-342900">
              <a:spcAft>
                <a:spcPts val="400"/>
              </a:spcAft>
              <a:buFont typeface="Apple Symbols" panose="02000000000000000000" pitchFamily="2" charset="-79"/>
              <a:buChar char="⎻"/>
              <a:defRPr sz="2000"/>
            </a:lvl3pPr>
            <a:lvl4pPr marL="1714500" indent="-342900">
              <a:spcAft>
                <a:spcPts val="400"/>
              </a:spcAft>
              <a:buFont typeface="Apple Symbols" panose="02000000000000000000" pitchFamily="2" charset="-79"/>
              <a:buChar char="⎻"/>
              <a:defRPr sz="2000"/>
            </a:lvl4pPr>
            <a:lvl5pPr marL="2171700" indent="-342900">
              <a:spcAft>
                <a:spcPts val="400"/>
              </a:spcAft>
              <a:buFont typeface="Apple Symbols" panose="02000000000000000000" pitchFamily="2" charset="-79"/>
              <a:buChar char="⎻"/>
              <a:defRPr sz="2000"/>
            </a:lvl5pPr>
          </a:lstStyle>
          <a:p>
            <a:pPr lvl="0"/>
            <a:r>
              <a:rPr lang="en-US" dirty="1"/>
              <a:t>Edit Master text styles</a:t>
            </a:r>
          </a:p>
          <a:p>
            <a:pPr lvl="1"/>
            <a:r>
              <a:rPr lang="en-US" dirty="1"/>
              <a:t>Second level</a:t>
            </a:r>
          </a:p>
          <a:p>
            <a:pPr lvl="2"/>
            <a:r>
              <a:rPr lang="en-US" dirty="1"/>
              <a:t>Third level</a:t>
            </a:r>
          </a:p>
          <a:p>
            <a:pPr lvl="3"/>
            <a:r>
              <a:rPr lang="en-US" dirty="1"/>
              <a:t>Fourth level</a:t>
            </a:r>
          </a:p>
          <a:p>
            <a:pPr lvl="4"/>
            <a:r>
              <a:rPr lang="en-US" dirty="1"/>
              <a:t>Fifth level</a:t>
            </a:r>
          </a:p>
        </p:txBody>
      </p:sp>
      <p:sp>
        <p:nvSpPr>
          <p:cNvPr id="12" name="Content Placeholder 6">
            <a:extLst>
              <a:ext uri="{FF2B5EF4-FFF2-40B4-BE49-F238E27FC236}">
                <a16:creationId xmlns:a16="http://schemas.microsoft.com/office/drawing/2014/main" id="{362A1D3D-1EEC-DD4F-9603-15ED31937820}"/>
              </a:ext>
            </a:extLst>
          </p:cNvPr>
          <p:cNvSpPr>
            <a:spLocks noGrp="1"/>
          </p:cNvSpPr>
          <p:nvPr>
            <p:ph sz="quarter" idx="12"/>
          </p:nvPr>
        </p:nvSpPr>
        <p:spPr>
          <a:xfrm>
            <a:off x="6214619" y="1737360"/>
            <a:ext cx="5694362" cy="4572000"/>
          </a:xfrm>
          <a:prstGeom prst="rect"/>
        </p:spPr>
        <p:txBody>
          <a:bodyPr anchor="t">
            <a:normAutofit/>
          </a:bodyPr>
          <a:lstStyle>
            <a:lvl1pPr marL="457200" indent="-457200">
              <a:spcAft>
                <a:spcPts val="400"/>
              </a:spcAft>
              <a:buFont typeface="Arial" panose="020b0604020202020204" pitchFamily="34" charset="0"/>
              <a:buChar char="•"/>
              <a:defRPr sz="2400"/>
            </a:lvl1pPr>
            <a:lvl2pPr marL="914400" indent="-457200">
              <a:spcAft>
                <a:spcPts val="400"/>
              </a:spcAft>
              <a:buFont typeface="Apple Symbols" panose="02000000000000000000" pitchFamily="2" charset="-79"/>
              <a:buChar char="⎻"/>
              <a:defRPr sz="2000"/>
            </a:lvl2pPr>
            <a:lvl3pPr marL="1257300" indent="-342900">
              <a:spcAft>
                <a:spcPts val="400"/>
              </a:spcAft>
              <a:buFont typeface="Apple Symbols" panose="02000000000000000000" pitchFamily="2" charset="-79"/>
              <a:buChar char="⎻"/>
              <a:defRPr sz="2000"/>
            </a:lvl3pPr>
            <a:lvl4pPr marL="1714500" indent="-342900">
              <a:spcAft>
                <a:spcPts val="400"/>
              </a:spcAft>
              <a:buFont typeface="Apple Symbols" panose="02000000000000000000" pitchFamily="2" charset="-79"/>
              <a:buChar char="⎻"/>
              <a:defRPr sz="2000"/>
            </a:lvl4pPr>
            <a:lvl5pPr marL="2171700" indent="-342900">
              <a:spcAft>
                <a:spcPts val="400"/>
              </a:spcAft>
              <a:buFont typeface="Apple Symbols" panose="02000000000000000000" pitchFamily="2" charset="-79"/>
              <a:buChar char="⎻"/>
              <a:defRPr sz="2000"/>
            </a:lvl5pPr>
          </a:lstStyle>
          <a:p>
            <a:pPr lvl="0"/>
            <a:r>
              <a:rPr lang="en-US" dirty="1"/>
              <a:t>Edit Master text styles</a:t>
            </a:r>
          </a:p>
          <a:p>
            <a:pPr lvl="1"/>
            <a:r>
              <a:rPr lang="en-US" dirty="1"/>
              <a:t>Second level</a:t>
            </a:r>
          </a:p>
          <a:p>
            <a:pPr lvl="2"/>
            <a:r>
              <a:rPr lang="en-US" dirty="1"/>
              <a:t>Third level</a:t>
            </a:r>
          </a:p>
          <a:p>
            <a:pPr lvl="3"/>
            <a:r>
              <a:rPr lang="en-US" dirty="1"/>
              <a:t>Fourth level</a:t>
            </a:r>
          </a:p>
          <a:p>
            <a:pPr lvl="4"/>
            <a:r>
              <a:rPr lang="en-US" dirty="1"/>
              <a:t>Fifth level</a:t>
            </a:r>
          </a:p>
        </p:txBody>
      </p:sp>
    </p:spTree>
    <p:extLst>
      <p:ext uri="{BB962C8B-B14F-4D97-AF65-F5344CB8AC3E}">
        <p14:creationId xmlns:p14="http://schemas.microsoft.com/office/powerpoint/2010/main" val="1102351856"/>
      </p:ext>
    </p:extLst>
  </p:cSld>
  <p:clrMapOvr>
    <a:masterClrMapping/>
  </p:clrMapOvr>
  <p:transition spd="med">
    <p:fade/>
  </p:transition>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Divider - Solid Teal">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B9F9DED-B36A-0746-B690-04DB8A2DE4B1}"/>
              </a:ext>
            </a:extLst>
          </p:cNvPr>
          <p:cNvSpPr/>
          <p:nvPr userDrawn="1"/>
        </p:nvSpPr>
        <p:spPr>
          <a:xfrm>
            <a:off x="-1" y="6540555"/>
            <a:ext cx="12192001" cy="317445"/>
          </a:xfrm>
          <a:prstGeom prst="rect"/>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Rectangle 42">
            <a:extLst>
              <a:ext uri="{FF2B5EF4-FFF2-40B4-BE49-F238E27FC236}">
                <a16:creationId xmlns:a16="http://schemas.microsoft.com/office/drawing/2014/main" id="{9432BE72-A30C-CA43-B61F-BF0BD2654DCF}"/>
              </a:ext>
            </a:extLst>
          </p:cNvPr>
          <p:cNvSpPr/>
          <p:nvPr userDrawn="1"/>
        </p:nvSpPr>
        <p:spPr>
          <a:xfrm>
            <a:off x="7188200" y="0"/>
            <a:ext cx="5003801" cy="6858002"/>
          </a:xfrm>
          <a:prstGeom prst="rect"/>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Content Placeholder 47">
            <a:extLst>
              <a:ext uri="{FF2B5EF4-FFF2-40B4-BE49-F238E27FC236}">
                <a16:creationId xmlns:a16="http://schemas.microsoft.com/office/drawing/2014/main" id="{DCDAAE18-DA66-1C42-9FCA-72676E5665CA}"/>
              </a:ext>
            </a:extLst>
          </p:cNvPr>
          <p:cNvSpPr>
            <a:spLocks noGrp="1"/>
          </p:cNvSpPr>
          <p:nvPr>
            <p:ph sz="quarter" idx="10" hasCustomPrompt="1"/>
          </p:nvPr>
        </p:nvSpPr>
        <p:spPr>
          <a:xfrm>
            <a:off x="7673033" y="442762"/>
            <a:ext cx="4105275" cy="5467150"/>
          </a:xfrm>
          <a:prstGeom prst="rect"/>
        </p:spPr>
        <p:txBody>
          <a:bodyPr anchor="ctr">
            <a:normAutofit/>
          </a:bodyPr>
          <a:lstStyle>
            <a:lvl1pPr marL="0" indent="0" algn="ctr">
              <a:buNone/>
              <a:defRPr sz="3600" b="0">
                <a:solidFill>
                  <a:schemeClr val="bg1"/>
                </a:solidFill>
              </a:defRPr>
            </a:lvl1pPr>
            <a:lvl2pPr marL="457200" indent="0">
              <a:buNone/>
              <a:defRPr sz="2800">
                <a:solidFill>
                  <a:schemeClr val="bg1"/>
                </a:solidFill>
              </a:defRPr>
            </a:lvl2pPr>
            <a:lvl3pPr marL="914400" indent="0">
              <a:buNone/>
              <a:defRPr sz="2800">
                <a:solidFill>
                  <a:schemeClr val="bg1"/>
                </a:solidFill>
              </a:defRPr>
            </a:lvl3pPr>
            <a:lvl4pPr marL="1371600" indent="0">
              <a:buNone/>
              <a:defRPr sz="2800">
                <a:solidFill>
                  <a:schemeClr val="bg1"/>
                </a:solidFill>
              </a:defRPr>
            </a:lvl4pPr>
            <a:lvl5pPr marL="1828800" indent="0">
              <a:buNone/>
              <a:defRPr sz="2800">
                <a:solidFill>
                  <a:schemeClr val="bg1"/>
                </a:solidFill>
              </a:defRPr>
            </a:lvl5pPr>
          </a:lstStyle>
          <a:p>
            <a:pPr lvl="0"/>
            <a:r>
              <a:rPr lang="en-US" dirty="1"/>
              <a:t>Click to Edit </a:t>
            </a:r>
            <a:br>
              <a:rPr lang="en-US" dirty="1"/>
            </a:br>
            <a:r>
              <a:rPr lang="en-US" dirty="1"/>
              <a:t>Section Divider</a:t>
            </a:r>
          </a:p>
        </p:txBody>
      </p:sp>
      <p:sp>
        <p:nvSpPr>
          <p:cNvPr id="12" name="Slide Number Placeholder 3">
            <a:extLst>
              <a:ext uri="{FF2B5EF4-FFF2-40B4-BE49-F238E27FC236}">
                <a16:creationId xmlns:a16="http://schemas.microsoft.com/office/drawing/2014/main" id="{37EA1B8D-CF67-F746-8EB4-2C779BD2545A}"/>
              </a:ext>
            </a:extLst>
          </p:cNvPr>
          <p:cNvSpPr>
            <a:spLocks noGrp="1"/>
          </p:cNvSpPr>
          <p:nvPr>
            <p:ph type="sldNum" sz="quarter" idx="4"/>
          </p:nvPr>
        </p:nvSpPr>
        <p:spPr>
          <a:xfrm>
            <a:off x="9067800" y="6553201"/>
            <a:ext cx="2844800" cy="228600"/>
          </a:xfrm>
          <a:prstGeom prst="rect"/>
        </p:spPr>
        <p:txBody>
          <a:bodyPr vert="horz" lIns="91440" tIns="45720" rIns="91440" bIns="45720" rtlCol="0" anchor="ctr"/>
          <a:lstStyle>
            <a:lvl1pPr algn="r">
              <a:defRPr sz="1000">
                <a:solidFill>
                  <a:schemeClr val="bg1"/>
                </a:solidFill>
                <a:latin typeface="+mn-lt"/>
              </a:defRPr>
            </a:lvl1pPr>
          </a:lstStyle>
          <a:p>
            <a:fld id="{B73F69C2-009F-4240-9724-5B3BAC1E9E06}" type="slidenum">
              <a:rPr lang="en-US" smtClean="0"/>
              <a:t>‹#›</a:t>
            </a:fld>
            <a:endParaRPr lang="en-US"/>
          </a:p>
        </p:txBody>
      </p:sp>
      <p:sp>
        <p:nvSpPr>
          <p:cNvPr id="13" name="Picture Placeholder 4">
            <a:extLst>
              <a:ext uri="{FF2B5EF4-FFF2-40B4-BE49-F238E27FC236}">
                <a16:creationId xmlns:a16="http://schemas.microsoft.com/office/drawing/2014/main" id="{E4C66BB6-4427-534E-ABE6-32BDA55B65D5}"/>
              </a:ext>
            </a:extLst>
          </p:cNvPr>
          <p:cNvSpPr>
            <a:spLocks noGrp="1"/>
          </p:cNvSpPr>
          <p:nvPr>
            <p:ph type="pic" sz="quarter" idx="11"/>
          </p:nvPr>
        </p:nvSpPr>
        <p:spPr>
          <a:xfrm>
            <a:off x="0" y="0"/>
            <a:ext cx="7188200" cy="6858000"/>
          </a:xfrm>
          <a:prstGeom prst="rect"/>
        </p:spPr>
        <p:txBody>
          <a:bodyPr/>
          <a:lstStyle/>
          <a:p>
            <a:endParaRPr lang="en-US"/>
          </a:p>
        </p:txBody>
      </p:sp>
      <p:sp>
        <p:nvSpPr>
          <p:cNvPr id="9" name="Rectangle 8"/>
          <p:cNvSpPr/>
          <p:nvPr userDrawn="1"/>
        </p:nvSpPr>
        <p:spPr>
          <a:xfrm>
            <a:off x="0" y="0"/>
            <a:ext cx="12192000" cy="6858002"/>
          </a:xfrm>
          <a:prstGeom prst="rect"/>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12494390"/>
      </p:ext>
    </p:extLst>
  </p:cSld>
  <p:clrMapOvr>
    <a:masterClrMapping/>
  </p:clrMapOvr>
  <p:transition spd="med">
    <p:fade/>
  </p:transition>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Divider - Solid Green">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B9F9DED-B36A-0746-B690-04DB8A2DE4B1}"/>
              </a:ext>
            </a:extLst>
          </p:cNvPr>
          <p:cNvSpPr/>
          <p:nvPr userDrawn="1"/>
        </p:nvSpPr>
        <p:spPr>
          <a:xfrm>
            <a:off x="-1" y="6540555"/>
            <a:ext cx="12192001" cy="317445"/>
          </a:xfrm>
          <a:prstGeom prst="rect"/>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Rectangle 42">
            <a:extLst>
              <a:ext uri="{FF2B5EF4-FFF2-40B4-BE49-F238E27FC236}">
                <a16:creationId xmlns:a16="http://schemas.microsoft.com/office/drawing/2014/main" id="{9432BE72-A30C-CA43-B61F-BF0BD2654DCF}"/>
              </a:ext>
            </a:extLst>
          </p:cNvPr>
          <p:cNvSpPr/>
          <p:nvPr userDrawn="1"/>
        </p:nvSpPr>
        <p:spPr>
          <a:xfrm>
            <a:off x="7188200" y="0"/>
            <a:ext cx="5003801" cy="6858002"/>
          </a:xfrm>
          <a:prstGeom prst="rect"/>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Slide Number Placeholder 3">
            <a:extLst>
              <a:ext uri="{FF2B5EF4-FFF2-40B4-BE49-F238E27FC236}">
                <a16:creationId xmlns:a16="http://schemas.microsoft.com/office/drawing/2014/main" id="{054E33FC-3003-EF44-AE1B-315D80AF2D3E}"/>
              </a:ext>
            </a:extLst>
          </p:cNvPr>
          <p:cNvSpPr>
            <a:spLocks noGrp="1"/>
          </p:cNvSpPr>
          <p:nvPr>
            <p:ph type="sldNum" sz="quarter" idx="4"/>
          </p:nvPr>
        </p:nvSpPr>
        <p:spPr>
          <a:xfrm>
            <a:off x="9067800" y="6553201"/>
            <a:ext cx="2844800" cy="228600"/>
          </a:xfrm>
          <a:prstGeom prst="rect"/>
        </p:spPr>
        <p:txBody>
          <a:bodyPr vert="horz" lIns="91440" tIns="45720" rIns="91440" bIns="45720" rtlCol="0" anchor="ctr"/>
          <a:lstStyle>
            <a:lvl1pPr algn="r">
              <a:defRPr sz="1000">
                <a:solidFill>
                  <a:schemeClr val="bg1"/>
                </a:solidFill>
                <a:latin typeface="+mn-lt"/>
              </a:defRPr>
            </a:lvl1pPr>
          </a:lstStyle>
          <a:p>
            <a:fld id="{B73F69C2-009F-4240-9724-5B3BAC1E9E06}" type="slidenum">
              <a:rPr lang="en-US" smtClean="0"/>
              <a:t>‹#›</a:t>
            </a:fld>
            <a:endParaRPr lang="en-US"/>
          </a:p>
        </p:txBody>
      </p:sp>
      <p:sp>
        <p:nvSpPr>
          <p:cNvPr id="14" name="Picture Placeholder 4">
            <a:extLst>
              <a:ext uri="{FF2B5EF4-FFF2-40B4-BE49-F238E27FC236}">
                <a16:creationId xmlns:a16="http://schemas.microsoft.com/office/drawing/2014/main" id="{64904F6C-0B71-9F42-A75D-811FB0A97664}"/>
              </a:ext>
            </a:extLst>
          </p:cNvPr>
          <p:cNvSpPr>
            <a:spLocks noGrp="1"/>
          </p:cNvSpPr>
          <p:nvPr>
            <p:ph type="pic" sz="quarter" idx="11"/>
          </p:nvPr>
        </p:nvSpPr>
        <p:spPr>
          <a:xfrm>
            <a:off x="0" y="0"/>
            <a:ext cx="7188200" cy="6858000"/>
          </a:xfrm>
          <a:prstGeom prst="rect"/>
        </p:spPr>
        <p:txBody>
          <a:bodyPr/>
          <a:lstStyle/>
          <a:p>
            <a:endParaRPr lang="en-US"/>
          </a:p>
        </p:txBody>
      </p:sp>
      <p:sp>
        <p:nvSpPr>
          <p:cNvPr id="9" name="Rectangle 8"/>
          <p:cNvSpPr/>
          <p:nvPr userDrawn="1"/>
        </p:nvSpPr>
        <p:spPr>
          <a:xfrm>
            <a:off x="0" y="0"/>
            <a:ext cx="12192000" cy="6858002"/>
          </a:xfrm>
          <a:prstGeom prst="rect"/>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Content Placeholder 47">
            <a:extLst>
              <a:ext uri="{FF2B5EF4-FFF2-40B4-BE49-F238E27FC236}">
                <a16:creationId xmlns:a16="http://schemas.microsoft.com/office/drawing/2014/main" id="{3E65A8C2-5954-F74F-B49F-B22206FAB118}"/>
              </a:ext>
            </a:extLst>
          </p:cNvPr>
          <p:cNvSpPr>
            <a:spLocks noGrp="1"/>
          </p:cNvSpPr>
          <p:nvPr>
            <p:ph sz="quarter" idx="10" hasCustomPrompt="1"/>
          </p:nvPr>
        </p:nvSpPr>
        <p:spPr>
          <a:xfrm>
            <a:off x="7673033" y="442762"/>
            <a:ext cx="4105275" cy="5467150"/>
          </a:xfrm>
          <a:prstGeom prst="rect"/>
        </p:spPr>
        <p:txBody>
          <a:bodyPr anchor="ctr">
            <a:normAutofit/>
          </a:bodyPr>
          <a:lstStyle>
            <a:lvl1pPr marL="0" indent="0" algn="ctr">
              <a:buNone/>
              <a:defRPr sz="3600" b="0">
                <a:solidFill>
                  <a:schemeClr val="bg1"/>
                </a:solidFill>
              </a:defRPr>
            </a:lvl1pPr>
            <a:lvl2pPr marL="457200" indent="0">
              <a:buNone/>
              <a:defRPr sz="2800">
                <a:solidFill>
                  <a:schemeClr val="bg1"/>
                </a:solidFill>
              </a:defRPr>
            </a:lvl2pPr>
            <a:lvl3pPr marL="914400" indent="0">
              <a:buNone/>
              <a:defRPr sz="2800">
                <a:solidFill>
                  <a:schemeClr val="bg1"/>
                </a:solidFill>
              </a:defRPr>
            </a:lvl3pPr>
            <a:lvl4pPr marL="1371600" indent="0">
              <a:buNone/>
              <a:defRPr sz="2800">
                <a:solidFill>
                  <a:schemeClr val="bg1"/>
                </a:solidFill>
              </a:defRPr>
            </a:lvl4pPr>
            <a:lvl5pPr marL="1828800" indent="0">
              <a:buNone/>
              <a:defRPr sz="2800">
                <a:solidFill>
                  <a:schemeClr val="bg1"/>
                </a:solidFill>
              </a:defRPr>
            </a:lvl5pPr>
          </a:lstStyle>
          <a:p>
            <a:pPr lvl="0"/>
            <a:r>
              <a:rPr lang="en-US" dirty="1"/>
              <a:t>Click to Edit </a:t>
            </a:r>
            <a:br>
              <a:rPr lang="en-US" dirty="1"/>
            </a:br>
            <a:r>
              <a:rPr lang="en-US" dirty="1"/>
              <a:t>Section Divider</a:t>
            </a:r>
          </a:p>
        </p:txBody>
      </p:sp>
    </p:spTree>
    <p:extLst>
      <p:ext uri="{BB962C8B-B14F-4D97-AF65-F5344CB8AC3E}">
        <p14:creationId xmlns:p14="http://schemas.microsoft.com/office/powerpoint/2010/main" val="1908564552"/>
      </p:ext>
    </p:extLst>
  </p:cSld>
  <p:clrMapOvr>
    <a:masterClrMapping/>
  </p:clrMapOvr>
  <p:transition spd="med">
    <p:fade/>
  </p:transition>
  <p:timing>
    <p:tnLst>
      <p:par>
        <p:cTn id="1" dur="indefinite" restart="never" nodeType="tmRoot"/>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Divider - Solid Gray">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B9F9DED-B36A-0746-B690-04DB8A2DE4B1}"/>
              </a:ext>
            </a:extLst>
          </p:cNvPr>
          <p:cNvSpPr/>
          <p:nvPr userDrawn="1"/>
        </p:nvSpPr>
        <p:spPr>
          <a:xfrm>
            <a:off x="-1" y="6540555"/>
            <a:ext cx="12192001" cy="317445"/>
          </a:xfrm>
          <a:prstGeom prst="rect"/>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Rectangle 42">
            <a:extLst>
              <a:ext uri="{FF2B5EF4-FFF2-40B4-BE49-F238E27FC236}">
                <a16:creationId xmlns:a16="http://schemas.microsoft.com/office/drawing/2014/main" id="{9432BE72-A30C-CA43-B61F-BF0BD2654DCF}"/>
              </a:ext>
            </a:extLst>
          </p:cNvPr>
          <p:cNvSpPr/>
          <p:nvPr userDrawn="1"/>
        </p:nvSpPr>
        <p:spPr>
          <a:xfrm>
            <a:off x="7188200" y="0"/>
            <a:ext cx="5003801" cy="6858002"/>
          </a:xfrm>
          <a:prstGeom prst="rect"/>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Slide Number Placeholder 3">
            <a:extLst>
              <a:ext uri="{FF2B5EF4-FFF2-40B4-BE49-F238E27FC236}">
                <a16:creationId xmlns:a16="http://schemas.microsoft.com/office/drawing/2014/main" id="{6B00AE1A-6EAA-154A-BE5A-7D391B48BD3B}"/>
              </a:ext>
            </a:extLst>
          </p:cNvPr>
          <p:cNvSpPr>
            <a:spLocks noGrp="1"/>
          </p:cNvSpPr>
          <p:nvPr>
            <p:ph type="sldNum" sz="quarter" idx="4"/>
          </p:nvPr>
        </p:nvSpPr>
        <p:spPr>
          <a:xfrm>
            <a:off x="9067800" y="6553201"/>
            <a:ext cx="2844800" cy="228600"/>
          </a:xfrm>
          <a:prstGeom prst="rect"/>
        </p:spPr>
        <p:txBody>
          <a:bodyPr vert="horz" lIns="91440" tIns="45720" rIns="91440" bIns="45720" rtlCol="0" anchor="ctr"/>
          <a:lstStyle>
            <a:lvl1pPr algn="r">
              <a:defRPr sz="1000">
                <a:solidFill>
                  <a:schemeClr val="bg1"/>
                </a:solidFill>
                <a:latin typeface="+mn-lt"/>
              </a:defRPr>
            </a:lvl1pPr>
          </a:lstStyle>
          <a:p>
            <a:fld id="{B73F69C2-009F-4240-9724-5B3BAC1E9E06}" type="slidenum">
              <a:rPr lang="en-US" smtClean="0"/>
              <a:t>‹#›</a:t>
            </a:fld>
            <a:endParaRPr lang="en-US"/>
          </a:p>
        </p:txBody>
      </p:sp>
      <p:sp>
        <p:nvSpPr>
          <p:cNvPr id="5" name="Picture Placeholder 4">
            <a:extLst>
              <a:ext uri="{FF2B5EF4-FFF2-40B4-BE49-F238E27FC236}">
                <a16:creationId xmlns:a16="http://schemas.microsoft.com/office/drawing/2014/main" id="{8755EC9C-0871-064B-976C-950C73C53B76}"/>
              </a:ext>
            </a:extLst>
          </p:cNvPr>
          <p:cNvSpPr>
            <a:spLocks noGrp="1"/>
          </p:cNvSpPr>
          <p:nvPr>
            <p:ph type="pic" sz="quarter" idx="11"/>
          </p:nvPr>
        </p:nvSpPr>
        <p:spPr>
          <a:xfrm>
            <a:off x="0" y="0"/>
            <a:ext cx="7188200" cy="6858000"/>
          </a:xfrm>
          <a:prstGeom prst="rect"/>
        </p:spPr>
        <p:txBody>
          <a:bodyPr/>
          <a:lstStyle/>
          <a:p>
            <a:endParaRPr lang="en-US"/>
          </a:p>
        </p:txBody>
      </p:sp>
      <p:sp>
        <p:nvSpPr>
          <p:cNvPr id="9" name="Rectangle 8"/>
          <p:cNvSpPr/>
          <p:nvPr userDrawn="1"/>
        </p:nvSpPr>
        <p:spPr>
          <a:xfrm>
            <a:off x="0" y="0"/>
            <a:ext cx="12192000" cy="6858002"/>
          </a:xfrm>
          <a:prstGeom prst="rect"/>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Content Placeholder 47">
            <a:extLst>
              <a:ext uri="{FF2B5EF4-FFF2-40B4-BE49-F238E27FC236}">
                <a16:creationId xmlns:a16="http://schemas.microsoft.com/office/drawing/2014/main" id="{72A6C2C8-8450-1F43-9ADB-E6E77021CC62}"/>
              </a:ext>
            </a:extLst>
          </p:cNvPr>
          <p:cNvSpPr>
            <a:spLocks noGrp="1"/>
          </p:cNvSpPr>
          <p:nvPr>
            <p:ph sz="quarter" idx="10" hasCustomPrompt="1"/>
          </p:nvPr>
        </p:nvSpPr>
        <p:spPr>
          <a:xfrm>
            <a:off x="7673033" y="442762"/>
            <a:ext cx="4105275" cy="5467150"/>
          </a:xfrm>
          <a:prstGeom prst="rect"/>
        </p:spPr>
        <p:txBody>
          <a:bodyPr anchor="ctr">
            <a:normAutofit/>
          </a:bodyPr>
          <a:lstStyle>
            <a:lvl1pPr marL="0" indent="0" algn="ctr">
              <a:buNone/>
              <a:defRPr sz="3600" b="0">
                <a:solidFill>
                  <a:schemeClr val="bg1"/>
                </a:solidFill>
              </a:defRPr>
            </a:lvl1pPr>
            <a:lvl2pPr marL="457200" indent="0">
              <a:buNone/>
              <a:defRPr sz="2800">
                <a:solidFill>
                  <a:schemeClr val="bg1"/>
                </a:solidFill>
              </a:defRPr>
            </a:lvl2pPr>
            <a:lvl3pPr marL="914400" indent="0">
              <a:buNone/>
              <a:defRPr sz="2800">
                <a:solidFill>
                  <a:schemeClr val="bg1"/>
                </a:solidFill>
              </a:defRPr>
            </a:lvl3pPr>
            <a:lvl4pPr marL="1371600" indent="0">
              <a:buNone/>
              <a:defRPr sz="2800">
                <a:solidFill>
                  <a:schemeClr val="bg1"/>
                </a:solidFill>
              </a:defRPr>
            </a:lvl4pPr>
            <a:lvl5pPr marL="1828800" indent="0">
              <a:buNone/>
              <a:defRPr sz="2800">
                <a:solidFill>
                  <a:schemeClr val="bg1"/>
                </a:solidFill>
              </a:defRPr>
            </a:lvl5pPr>
          </a:lstStyle>
          <a:p>
            <a:pPr lvl="0"/>
            <a:r>
              <a:rPr lang="en-US" dirty="1"/>
              <a:t>Click to Edit </a:t>
            </a:r>
            <a:br>
              <a:rPr lang="en-US" dirty="1"/>
            </a:br>
            <a:r>
              <a:rPr lang="en-US" dirty="1"/>
              <a:t>Section Divider</a:t>
            </a:r>
          </a:p>
        </p:txBody>
      </p:sp>
    </p:spTree>
    <p:extLst>
      <p:ext uri="{BB962C8B-B14F-4D97-AF65-F5344CB8AC3E}">
        <p14:creationId xmlns:p14="http://schemas.microsoft.com/office/powerpoint/2010/main" val="481110647"/>
      </p:ext>
    </p:extLst>
  </p:cSld>
  <p:clrMapOvr>
    <a:masterClrMapping/>
  </p:clrMapOvr>
  <p:transition spd="med">
    <p:fade/>
  </p:transition>
  <p:timing>
    <p:tnLst>
      <p:par>
        <p:cTn id="1" dur="indefinite" restart="never" nodeType="tmRoot"/>
      </p:par>
    </p:tn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Video Divider - Teal">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B9F9DED-B36A-0746-B690-04DB8A2DE4B1}"/>
              </a:ext>
            </a:extLst>
          </p:cNvPr>
          <p:cNvSpPr/>
          <p:nvPr userDrawn="1"/>
        </p:nvSpPr>
        <p:spPr>
          <a:xfrm>
            <a:off x="-1" y="6540555"/>
            <a:ext cx="12192001" cy="317445"/>
          </a:xfrm>
          <a:prstGeom prst="rect"/>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Rectangle 42">
            <a:extLst>
              <a:ext uri="{FF2B5EF4-FFF2-40B4-BE49-F238E27FC236}">
                <a16:creationId xmlns:a16="http://schemas.microsoft.com/office/drawing/2014/main" id="{9432BE72-A30C-CA43-B61F-BF0BD2654DCF}"/>
              </a:ext>
            </a:extLst>
          </p:cNvPr>
          <p:cNvSpPr/>
          <p:nvPr userDrawn="1"/>
        </p:nvSpPr>
        <p:spPr>
          <a:xfrm>
            <a:off x="7188200" y="0"/>
            <a:ext cx="5003801" cy="6858002"/>
          </a:xfrm>
          <a:prstGeom prst="rect"/>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Slide Number Placeholder 3">
            <a:extLst>
              <a:ext uri="{FF2B5EF4-FFF2-40B4-BE49-F238E27FC236}">
                <a16:creationId xmlns:a16="http://schemas.microsoft.com/office/drawing/2014/main" id="{37EA1B8D-CF67-F746-8EB4-2C779BD2545A}"/>
              </a:ext>
            </a:extLst>
          </p:cNvPr>
          <p:cNvSpPr>
            <a:spLocks noGrp="1"/>
          </p:cNvSpPr>
          <p:nvPr>
            <p:ph type="sldNum" sz="quarter" idx="4"/>
          </p:nvPr>
        </p:nvSpPr>
        <p:spPr>
          <a:xfrm>
            <a:off x="9067800" y="6553201"/>
            <a:ext cx="2844800" cy="228600"/>
          </a:xfrm>
          <a:prstGeom prst="rect"/>
        </p:spPr>
        <p:txBody>
          <a:bodyPr vert="horz" lIns="91440" tIns="45720" rIns="91440" bIns="45720" rtlCol="0" anchor="ctr"/>
          <a:lstStyle>
            <a:lvl1pPr algn="r">
              <a:defRPr sz="1000">
                <a:solidFill>
                  <a:schemeClr val="bg1"/>
                </a:solidFill>
                <a:latin typeface="+mn-lt"/>
              </a:defRPr>
            </a:lvl1pPr>
          </a:lstStyle>
          <a:p>
            <a:fld id="{B73F69C2-009F-4240-9724-5B3BAC1E9E06}" type="slidenum">
              <a:rPr lang="en-US" smtClean="0"/>
              <a:t>‹#›</a:t>
            </a:fld>
            <a:endParaRPr lang="en-US"/>
          </a:p>
        </p:txBody>
      </p:sp>
      <p:sp>
        <p:nvSpPr>
          <p:cNvPr id="9" name="Rectangle 8"/>
          <p:cNvSpPr/>
          <p:nvPr userDrawn="1"/>
        </p:nvSpPr>
        <p:spPr>
          <a:xfrm>
            <a:off x="0" y="0"/>
            <a:ext cx="12192000" cy="6858002"/>
          </a:xfrm>
          <a:prstGeom prst="rect"/>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5A733288-C4E2-404A-B5B8-8C873B899A9C}"/>
              </a:ext>
            </a:extLst>
          </p:cNvPr>
          <p:cNvPicPr>
            <a:picLocks noChangeAspect="1"/>
          </p:cNvPicPr>
          <p:nvPr userDrawn="1"/>
        </p:nvPicPr>
        <p:blipFill>
          <a:blip r:embed="rId2"/>
          <a:srcRect/>
          <a:stretch>
            <a:fillRect/>
          </a:stretch>
        </p:blipFill>
        <p:spPr>
          <a:xfrm>
            <a:off x="7730042" y="1804546"/>
            <a:ext cx="4049195" cy="3256551"/>
          </a:xfrm>
          <a:prstGeom prst="rect"/>
        </p:spPr>
      </p:pic>
      <p:sp>
        <p:nvSpPr>
          <p:cNvPr id="11" name="Content Placeholder 47">
            <a:extLst>
              <a:ext uri="{FF2B5EF4-FFF2-40B4-BE49-F238E27FC236}">
                <a16:creationId xmlns:a16="http://schemas.microsoft.com/office/drawing/2014/main" id="{2810838A-7776-1042-AD50-6C0EDBFA19AF}"/>
              </a:ext>
            </a:extLst>
          </p:cNvPr>
          <p:cNvSpPr>
            <a:spLocks noGrp="1"/>
          </p:cNvSpPr>
          <p:nvPr>
            <p:ph sz="quarter" idx="10" hasCustomPrompt="1"/>
          </p:nvPr>
        </p:nvSpPr>
        <p:spPr>
          <a:xfrm>
            <a:off x="325935" y="403553"/>
            <a:ext cx="6582865" cy="6149648"/>
          </a:xfrm>
          <a:prstGeom prst="rect"/>
        </p:spPr>
        <p:txBody>
          <a:bodyPr anchor="ctr">
            <a:normAutofit/>
          </a:bodyPr>
          <a:lstStyle>
            <a:lvl1pPr marL="0" indent="0" algn="ctr">
              <a:buNone/>
              <a:defRPr sz="4400" b="1">
                <a:solidFill>
                  <a:schemeClr val="accent1"/>
                </a:solidFill>
              </a:defRPr>
            </a:lvl1pPr>
            <a:lvl2pPr marL="457200" indent="0">
              <a:buNone/>
              <a:defRPr sz="2800">
                <a:solidFill>
                  <a:schemeClr val="bg1"/>
                </a:solidFill>
              </a:defRPr>
            </a:lvl2pPr>
            <a:lvl3pPr marL="914400" indent="0">
              <a:buNone/>
              <a:defRPr sz="2800">
                <a:solidFill>
                  <a:schemeClr val="bg1"/>
                </a:solidFill>
              </a:defRPr>
            </a:lvl3pPr>
            <a:lvl4pPr marL="1371600" indent="0">
              <a:buNone/>
              <a:defRPr sz="2800">
                <a:solidFill>
                  <a:schemeClr val="bg1"/>
                </a:solidFill>
              </a:defRPr>
            </a:lvl4pPr>
            <a:lvl5pPr marL="1828800" indent="0">
              <a:buNone/>
              <a:defRPr sz="2800">
                <a:solidFill>
                  <a:schemeClr val="bg1"/>
                </a:solidFill>
              </a:defRPr>
            </a:lvl5pPr>
          </a:lstStyle>
          <a:p>
            <a:pPr lvl="0"/>
            <a:r>
              <a:rPr lang="en-US" dirty="1"/>
              <a:t>Click to Edit </a:t>
            </a:r>
            <a:br>
              <a:rPr lang="en-US" dirty="1"/>
            </a:br>
            <a:r>
              <a:rPr lang="en-US" dirty="1"/>
              <a:t>Section Divider</a:t>
            </a:r>
          </a:p>
        </p:txBody>
      </p:sp>
      <p:pic>
        <p:nvPicPr>
          <p:cNvPr id="4" name="Picture 3">
            <a:extLst>
              <a:ext uri="{FF2B5EF4-FFF2-40B4-BE49-F238E27FC236}">
                <a16:creationId xmlns:a16="http://schemas.microsoft.com/office/drawing/2014/main" id="{F514DF15-F4D1-C14A-836A-6D65521BF2CA}"/>
              </a:ext>
            </a:extLst>
          </p:cNvPr>
          <p:cNvPicPr>
            <a:picLocks noChangeAspect="1"/>
          </p:cNvPicPr>
          <p:nvPr userDrawn="1"/>
        </p:nvPicPr>
        <p:blipFill>
          <a:blip r:embed="rId3"/>
          <a:srcRect/>
          <a:stretch>
            <a:fillRect/>
          </a:stretch>
        </p:blipFill>
        <p:spPr>
          <a:xfrm>
            <a:off x="7730042" y="977900"/>
            <a:ext cx="4085264" cy="510658"/>
          </a:xfrm>
          <a:prstGeom prst="rect"/>
        </p:spPr>
      </p:pic>
    </p:spTree>
    <p:extLst>
      <p:ext uri="{BB962C8B-B14F-4D97-AF65-F5344CB8AC3E}">
        <p14:creationId xmlns:p14="http://schemas.microsoft.com/office/powerpoint/2010/main" val="1555449721"/>
      </p:ext>
    </p:extLst>
  </p:cSld>
  <p:clrMapOvr>
    <a:masterClrMapping/>
  </p:clrMapOvr>
  <p:transition spd="med">
    <p:fade/>
  </p:transition>
  <p:timing>
    <p:tnLst>
      <p:par>
        <p:cTn id="1" dur="indefinite" restart="never" nodeType="tmRoot"/>
      </p:par>
    </p:tn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Video Divider - Green">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B9F9DED-B36A-0746-B690-04DB8A2DE4B1}"/>
              </a:ext>
            </a:extLst>
          </p:cNvPr>
          <p:cNvSpPr/>
          <p:nvPr userDrawn="1"/>
        </p:nvSpPr>
        <p:spPr>
          <a:xfrm>
            <a:off x="-1" y="6540555"/>
            <a:ext cx="12192001" cy="317445"/>
          </a:xfrm>
          <a:prstGeom prst="rect"/>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Rectangle 42">
            <a:extLst>
              <a:ext uri="{FF2B5EF4-FFF2-40B4-BE49-F238E27FC236}">
                <a16:creationId xmlns:a16="http://schemas.microsoft.com/office/drawing/2014/main" id="{9432BE72-A30C-CA43-B61F-BF0BD2654DCF}"/>
              </a:ext>
            </a:extLst>
          </p:cNvPr>
          <p:cNvSpPr/>
          <p:nvPr userDrawn="1"/>
        </p:nvSpPr>
        <p:spPr>
          <a:xfrm>
            <a:off x="7188200" y="0"/>
            <a:ext cx="5003801" cy="6858002"/>
          </a:xfrm>
          <a:prstGeom prst="rect"/>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Slide Number Placeholder 3">
            <a:extLst>
              <a:ext uri="{FF2B5EF4-FFF2-40B4-BE49-F238E27FC236}">
                <a16:creationId xmlns:a16="http://schemas.microsoft.com/office/drawing/2014/main" id="{37EA1B8D-CF67-F746-8EB4-2C779BD2545A}"/>
              </a:ext>
            </a:extLst>
          </p:cNvPr>
          <p:cNvSpPr>
            <a:spLocks noGrp="1"/>
          </p:cNvSpPr>
          <p:nvPr>
            <p:ph type="sldNum" sz="quarter" idx="4"/>
          </p:nvPr>
        </p:nvSpPr>
        <p:spPr>
          <a:xfrm>
            <a:off x="9067800" y="6553201"/>
            <a:ext cx="2844800" cy="228600"/>
          </a:xfrm>
          <a:prstGeom prst="rect"/>
        </p:spPr>
        <p:txBody>
          <a:bodyPr vert="horz" lIns="91440" tIns="45720" rIns="91440" bIns="45720" rtlCol="0" anchor="ctr"/>
          <a:lstStyle>
            <a:lvl1pPr algn="r">
              <a:defRPr sz="1000">
                <a:solidFill>
                  <a:schemeClr val="bg1"/>
                </a:solidFill>
                <a:latin typeface="+mn-lt"/>
              </a:defRPr>
            </a:lvl1pPr>
          </a:lstStyle>
          <a:p>
            <a:fld id="{B73F69C2-009F-4240-9724-5B3BAC1E9E06}" type="slidenum">
              <a:rPr lang="en-US" smtClean="0"/>
              <a:t>‹#›</a:t>
            </a:fld>
            <a:endParaRPr lang="en-US"/>
          </a:p>
        </p:txBody>
      </p:sp>
      <p:sp>
        <p:nvSpPr>
          <p:cNvPr id="9" name="Rectangle 8"/>
          <p:cNvSpPr/>
          <p:nvPr userDrawn="1"/>
        </p:nvSpPr>
        <p:spPr>
          <a:xfrm>
            <a:off x="0" y="0"/>
            <a:ext cx="12192000" cy="6858002"/>
          </a:xfrm>
          <a:prstGeom prst="rect"/>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5A733288-C4E2-404A-B5B8-8C873B899A9C}"/>
              </a:ext>
            </a:extLst>
          </p:cNvPr>
          <p:cNvPicPr>
            <a:picLocks noChangeAspect="1"/>
          </p:cNvPicPr>
          <p:nvPr userDrawn="1"/>
        </p:nvPicPr>
        <p:blipFill>
          <a:blip r:embed="rId2"/>
          <a:srcRect/>
          <a:stretch>
            <a:fillRect/>
          </a:stretch>
        </p:blipFill>
        <p:spPr>
          <a:xfrm>
            <a:off x="7730042" y="1804546"/>
            <a:ext cx="4049195" cy="3256551"/>
          </a:xfrm>
          <a:prstGeom prst="rect"/>
        </p:spPr>
      </p:pic>
      <p:sp>
        <p:nvSpPr>
          <p:cNvPr id="11" name="Content Placeholder 47">
            <a:extLst>
              <a:ext uri="{FF2B5EF4-FFF2-40B4-BE49-F238E27FC236}">
                <a16:creationId xmlns:a16="http://schemas.microsoft.com/office/drawing/2014/main" id="{2810838A-7776-1042-AD50-6C0EDBFA19AF}"/>
              </a:ext>
            </a:extLst>
          </p:cNvPr>
          <p:cNvSpPr>
            <a:spLocks noGrp="1"/>
          </p:cNvSpPr>
          <p:nvPr>
            <p:ph sz="quarter" idx="10" hasCustomPrompt="1"/>
          </p:nvPr>
        </p:nvSpPr>
        <p:spPr>
          <a:xfrm>
            <a:off x="325935" y="403553"/>
            <a:ext cx="6582865" cy="6149648"/>
          </a:xfrm>
          <a:prstGeom prst="rect"/>
        </p:spPr>
        <p:txBody>
          <a:bodyPr anchor="ctr">
            <a:normAutofit/>
          </a:bodyPr>
          <a:lstStyle>
            <a:lvl1pPr marL="0" indent="0" algn="ctr">
              <a:buNone/>
              <a:defRPr sz="4400" b="1">
                <a:solidFill>
                  <a:schemeClr val="accent3"/>
                </a:solidFill>
              </a:defRPr>
            </a:lvl1pPr>
            <a:lvl2pPr marL="457200" indent="0">
              <a:buNone/>
              <a:defRPr sz="2800">
                <a:solidFill>
                  <a:schemeClr val="bg1"/>
                </a:solidFill>
              </a:defRPr>
            </a:lvl2pPr>
            <a:lvl3pPr marL="914400" indent="0">
              <a:buNone/>
              <a:defRPr sz="2800">
                <a:solidFill>
                  <a:schemeClr val="bg1"/>
                </a:solidFill>
              </a:defRPr>
            </a:lvl3pPr>
            <a:lvl4pPr marL="1371600" indent="0">
              <a:buNone/>
              <a:defRPr sz="2800">
                <a:solidFill>
                  <a:schemeClr val="bg1"/>
                </a:solidFill>
              </a:defRPr>
            </a:lvl4pPr>
            <a:lvl5pPr marL="1828800" indent="0">
              <a:buNone/>
              <a:defRPr sz="2800">
                <a:solidFill>
                  <a:schemeClr val="bg1"/>
                </a:solidFill>
              </a:defRPr>
            </a:lvl5pPr>
          </a:lstStyle>
          <a:p>
            <a:pPr lvl="0"/>
            <a:r>
              <a:rPr lang="en-US" dirty="1"/>
              <a:t>Click to add </a:t>
            </a:r>
            <a:br>
              <a:rPr lang="en-US" dirty="1"/>
            </a:br>
            <a:r>
              <a:rPr lang="en-US" dirty="1"/>
              <a:t>Video Title</a:t>
            </a:r>
          </a:p>
        </p:txBody>
      </p:sp>
      <p:pic>
        <p:nvPicPr>
          <p:cNvPr id="4" name="Picture 3">
            <a:extLst>
              <a:ext uri="{FF2B5EF4-FFF2-40B4-BE49-F238E27FC236}">
                <a16:creationId xmlns:a16="http://schemas.microsoft.com/office/drawing/2014/main" id="{F514DF15-F4D1-C14A-836A-6D65521BF2CA}"/>
              </a:ext>
            </a:extLst>
          </p:cNvPr>
          <p:cNvPicPr>
            <a:picLocks noChangeAspect="1"/>
          </p:cNvPicPr>
          <p:nvPr userDrawn="1"/>
        </p:nvPicPr>
        <p:blipFill>
          <a:blip r:embed="rId3"/>
          <a:srcRect/>
          <a:stretch>
            <a:fillRect/>
          </a:stretch>
        </p:blipFill>
        <p:spPr>
          <a:xfrm>
            <a:off x="7730042" y="977900"/>
            <a:ext cx="4085264" cy="510658"/>
          </a:xfrm>
          <a:prstGeom prst="rect"/>
        </p:spPr>
      </p:pic>
    </p:spTree>
    <p:extLst>
      <p:ext uri="{BB962C8B-B14F-4D97-AF65-F5344CB8AC3E}">
        <p14:creationId xmlns:p14="http://schemas.microsoft.com/office/powerpoint/2010/main" val="2094577984"/>
      </p:ext>
    </p:extLst>
  </p:cSld>
  <p:clrMapOvr>
    <a:masterClrMapping/>
  </p:clrMapOvr>
  <p:transition spd="med">
    <p:fade/>
  </p:transition>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Video Divider - Gray">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B9F9DED-B36A-0746-B690-04DB8A2DE4B1}"/>
              </a:ext>
            </a:extLst>
          </p:cNvPr>
          <p:cNvSpPr/>
          <p:nvPr userDrawn="1"/>
        </p:nvSpPr>
        <p:spPr>
          <a:xfrm>
            <a:off x="-1" y="6540555"/>
            <a:ext cx="12192001" cy="317445"/>
          </a:xfrm>
          <a:prstGeom prst="rect"/>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Rectangle 42">
            <a:extLst>
              <a:ext uri="{FF2B5EF4-FFF2-40B4-BE49-F238E27FC236}">
                <a16:creationId xmlns:a16="http://schemas.microsoft.com/office/drawing/2014/main" id="{9432BE72-A30C-CA43-B61F-BF0BD2654DCF}"/>
              </a:ext>
            </a:extLst>
          </p:cNvPr>
          <p:cNvSpPr/>
          <p:nvPr userDrawn="1"/>
        </p:nvSpPr>
        <p:spPr>
          <a:xfrm>
            <a:off x="7188200" y="0"/>
            <a:ext cx="5003801" cy="6858002"/>
          </a:xfrm>
          <a:prstGeom prst="rect"/>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Slide Number Placeholder 3">
            <a:extLst>
              <a:ext uri="{FF2B5EF4-FFF2-40B4-BE49-F238E27FC236}">
                <a16:creationId xmlns:a16="http://schemas.microsoft.com/office/drawing/2014/main" id="{37EA1B8D-CF67-F746-8EB4-2C779BD2545A}"/>
              </a:ext>
            </a:extLst>
          </p:cNvPr>
          <p:cNvSpPr>
            <a:spLocks noGrp="1"/>
          </p:cNvSpPr>
          <p:nvPr>
            <p:ph type="sldNum" sz="quarter" idx="4"/>
          </p:nvPr>
        </p:nvSpPr>
        <p:spPr>
          <a:xfrm>
            <a:off x="9067800" y="6553201"/>
            <a:ext cx="2844800" cy="228600"/>
          </a:xfrm>
          <a:prstGeom prst="rect"/>
        </p:spPr>
        <p:txBody>
          <a:bodyPr vert="horz" lIns="91440" tIns="45720" rIns="91440" bIns="45720" rtlCol="0" anchor="ctr"/>
          <a:lstStyle>
            <a:lvl1pPr algn="r">
              <a:defRPr sz="1000">
                <a:solidFill>
                  <a:schemeClr val="bg1"/>
                </a:solidFill>
                <a:latin typeface="+mn-lt"/>
              </a:defRPr>
            </a:lvl1pPr>
          </a:lstStyle>
          <a:p>
            <a:fld id="{B73F69C2-009F-4240-9724-5B3BAC1E9E06}" type="slidenum">
              <a:rPr lang="en-US" smtClean="0"/>
              <a:t>‹#›</a:t>
            </a:fld>
            <a:endParaRPr lang="en-US"/>
          </a:p>
        </p:txBody>
      </p:sp>
      <p:sp>
        <p:nvSpPr>
          <p:cNvPr id="9" name="Rectangle 8"/>
          <p:cNvSpPr/>
          <p:nvPr userDrawn="1"/>
        </p:nvSpPr>
        <p:spPr>
          <a:xfrm>
            <a:off x="0" y="0"/>
            <a:ext cx="12192000" cy="6858002"/>
          </a:xfrm>
          <a:prstGeom prst="rect"/>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5A733288-C4E2-404A-B5B8-8C873B899A9C}"/>
              </a:ext>
            </a:extLst>
          </p:cNvPr>
          <p:cNvPicPr>
            <a:picLocks noChangeAspect="1"/>
          </p:cNvPicPr>
          <p:nvPr userDrawn="1"/>
        </p:nvPicPr>
        <p:blipFill>
          <a:blip r:embed="rId2"/>
          <a:srcRect/>
          <a:stretch>
            <a:fillRect/>
          </a:stretch>
        </p:blipFill>
        <p:spPr>
          <a:xfrm>
            <a:off x="7730042" y="1804546"/>
            <a:ext cx="4049195" cy="3256551"/>
          </a:xfrm>
          <a:prstGeom prst="rect"/>
        </p:spPr>
      </p:pic>
      <p:sp>
        <p:nvSpPr>
          <p:cNvPr id="11" name="Content Placeholder 47">
            <a:extLst>
              <a:ext uri="{FF2B5EF4-FFF2-40B4-BE49-F238E27FC236}">
                <a16:creationId xmlns:a16="http://schemas.microsoft.com/office/drawing/2014/main" id="{2810838A-7776-1042-AD50-6C0EDBFA19AF}"/>
              </a:ext>
            </a:extLst>
          </p:cNvPr>
          <p:cNvSpPr>
            <a:spLocks noGrp="1"/>
          </p:cNvSpPr>
          <p:nvPr>
            <p:ph sz="quarter" idx="10" hasCustomPrompt="1"/>
          </p:nvPr>
        </p:nvSpPr>
        <p:spPr>
          <a:xfrm>
            <a:off x="325935" y="403553"/>
            <a:ext cx="6582865" cy="6149648"/>
          </a:xfrm>
          <a:prstGeom prst="rect"/>
        </p:spPr>
        <p:txBody>
          <a:bodyPr anchor="ctr">
            <a:normAutofit/>
          </a:bodyPr>
          <a:lstStyle>
            <a:lvl1pPr marL="0" indent="0" algn="ctr">
              <a:buNone/>
              <a:defRPr sz="4400" b="1">
                <a:solidFill>
                  <a:schemeClr val="tx1"/>
                </a:solidFill>
              </a:defRPr>
            </a:lvl1pPr>
            <a:lvl2pPr marL="457200" indent="0">
              <a:buNone/>
              <a:defRPr sz="2800">
                <a:solidFill>
                  <a:schemeClr val="bg1"/>
                </a:solidFill>
              </a:defRPr>
            </a:lvl2pPr>
            <a:lvl3pPr marL="914400" indent="0">
              <a:buNone/>
              <a:defRPr sz="2800">
                <a:solidFill>
                  <a:schemeClr val="bg1"/>
                </a:solidFill>
              </a:defRPr>
            </a:lvl3pPr>
            <a:lvl4pPr marL="1371600" indent="0">
              <a:buNone/>
              <a:defRPr sz="2800">
                <a:solidFill>
                  <a:schemeClr val="bg1"/>
                </a:solidFill>
              </a:defRPr>
            </a:lvl4pPr>
            <a:lvl5pPr marL="1828800" indent="0">
              <a:buNone/>
              <a:defRPr sz="2800">
                <a:solidFill>
                  <a:schemeClr val="bg1"/>
                </a:solidFill>
              </a:defRPr>
            </a:lvl5pPr>
          </a:lstStyle>
          <a:p>
            <a:pPr lvl="0"/>
            <a:r>
              <a:rPr lang="en-US" dirty="1"/>
              <a:t>Click to add </a:t>
            </a:r>
            <a:br>
              <a:rPr lang="en-US" dirty="1"/>
            </a:br>
            <a:r>
              <a:rPr lang="en-US" dirty="1"/>
              <a:t>Video Title</a:t>
            </a:r>
          </a:p>
        </p:txBody>
      </p:sp>
      <p:pic>
        <p:nvPicPr>
          <p:cNvPr id="4" name="Picture 3">
            <a:extLst>
              <a:ext uri="{FF2B5EF4-FFF2-40B4-BE49-F238E27FC236}">
                <a16:creationId xmlns:a16="http://schemas.microsoft.com/office/drawing/2014/main" id="{F514DF15-F4D1-C14A-836A-6D65521BF2CA}"/>
              </a:ext>
            </a:extLst>
          </p:cNvPr>
          <p:cNvPicPr>
            <a:picLocks noChangeAspect="1"/>
          </p:cNvPicPr>
          <p:nvPr userDrawn="1"/>
        </p:nvPicPr>
        <p:blipFill>
          <a:blip r:embed="rId3"/>
          <a:srcRect/>
          <a:stretch>
            <a:fillRect/>
          </a:stretch>
        </p:blipFill>
        <p:spPr>
          <a:xfrm>
            <a:off x="7730042" y="977900"/>
            <a:ext cx="4085264" cy="510658"/>
          </a:xfrm>
          <a:prstGeom prst="rect"/>
        </p:spPr>
      </p:pic>
    </p:spTree>
    <p:extLst>
      <p:ext uri="{BB962C8B-B14F-4D97-AF65-F5344CB8AC3E}">
        <p14:creationId xmlns:p14="http://schemas.microsoft.com/office/powerpoint/2010/main" val="252850716"/>
      </p:ext>
    </p:extLst>
  </p:cSld>
  <p:clrMapOvr>
    <a:masterClrMapping/>
  </p:clrMapOvr>
  <p:transition spd="med">
    <p:fade/>
  </p:transition>
  <p:timing>
    <p:tnLst>
      <p:par>
        <p:cTn id="1" dur="indefinite" restart="never" nodeType="tmRoot"/>
      </p:par>
    </p:tn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Call Out - Solid Teal">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42331B5-6CEF-FF49-BB85-BCD72D67F7CE}"/>
              </a:ext>
            </a:extLst>
          </p:cNvPr>
          <p:cNvSpPr/>
          <p:nvPr userDrawn="1"/>
        </p:nvSpPr>
        <p:spPr>
          <a:xfrm rot="10800000">
            <a:off x="0" y="0"/>
            <a:ext cx="12192000" cy="6858000"/>
          </a:xfrm>
          <a:prstGeom prst="rect"/>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B73C4E9-461B-184F-B937-F1D0781F6728}"/>
              </a:ext>
            </a:extLst>
          </p:cNvPr>
          <p:cNvSpPr>
            <a:spLocks noGrp="1"/>
          </p:cNvSpPr>
          <p:nvPr>
            <p:ph type="title" hasCustomPrompt="1"/>
          </p:nvPr>
        </p:nvSpPr>
        <p:spPr>
          <a:xfrm>
            <a:off x="270933" y="567159"/>
            <a:ext cx="11641667" cy="5798917"/>
          </a:xfrm>
          <a:prstGeom prst="rect"/>
        </p:spPr>
        <p:txBody>
          <a:bodyPr anchor="ctr">
            <a:normAutofit/>
          </a:bodyPr>
          <a:lstStyle>
            <a:lvl1pPr algn="ctr">
              <a:defRPr sz="5400" b="1">
                <a:solidFill>
                  <a:schemeClr val="bg1"/>
                </a:solidFill>
                <a:latin typeface="Calibri" panose="020f0502020204030204" pitchFamily="34" charset="0"/>
                <a:cs typeface="Calibri" panose="020f0502020204030204" pitchFamily="34" charset="0"/>
              </a:defRPr>
            </a:lvl1pPr>
          </a:lstStyle>
          <a:p>
            <a:r>
              <a:rPr lang="en-US" dirty="1"/>
              <a:t>Click to Edit Call Out Slide</a:t>
            </a:r>
          </a:p>
        </p:txBody>
      </p:sp>
      <p:sp>
        <p:nvSpPr>
          <p:cNvPr id="5" name="Slide Number Placeholder 2">
            <a:extLst>
              <a:ext uri="{FF2B5EF4-FFF2-40B4-BE49-F238E27FC236}">
                <a16:creationId xmlns:a16="http://schemas.microsoft.com/office/drawing/2014/main" id="{F57A91BA-486F-8445-A907-5A66FE899563}"/>
              </a:ext>
            </a:extLst>
          </p:cNvPr>
          <p:cNvSpPr>
            <a:spLocks noGrp="1"/>
          </p:cNvSpPr>
          <p:nvPr>
            <p:ph type="sldNum" sz="quarter" idx="10"/>
          </p:nvPr>
        </p:nvSpPr>
        <p:spPr>
          <a:xfrm>
            <a:off x="9067800" y="6553201"/>
            <a:ext cx="2844800" cy="228600"/>
          </a:xfrm>
          <a:prstGeom prst="rect"/>
        </p:spPr>
        <p:txBody>
          <a:bodyPr/>
          <a:lstStyle>
            <a:lvl1pPr>
              <a:defRPr>
                <a:solidFill>
                  <a:schemeClr val="bg1"/>
                </a:solidFill>
              </a:defRPr>
            </a:lvl1pPr>
          </a:lstStyle>
          <a:p>
            <a:fld id="{B73F69C2-009F-4240-9724-5B3BAC1E9E06}" type="slidenum">
              <a:rPr lang="en-US" smtClean="0"/>
              <a:t>‹#›</a:t>
            </a:fld>
            <a:endParaRPr lang="en-US"/>
          </a:p>
        </p:txBody>
      </p:sp>
      <p:sp>
        <p:nvSpPr>
          <p:cNvPr id="6" name="TextBox 5">
            <a:extLst>
              <a:ext uri="{FF2B5EF4-FFF2-40B4-BE49-F238E27FC236}">
                <a16:creationId xmlns:a16="http://schemas.microsoft.com/office/drawing/2014/main" id="{65D09C7D-A74F-8E48-9E8A-C617D55E2ADD}"/>
              </a:ext>
            </a:extLst>
          </p:cNvPr>
          <p:cNvSpPr txBox="1"/>
          <p:nvPr userDrawn="1"/>
        </p:nvSpPr>
        <p:spPr>
          <a:xfrm>
            <a:off x="270933" y="6550968"/>
            <a:ext cx="3081867" cy="246221"/>
          </a:xfrm>
          <a:prstGeom prst="rect"/>
          <a:noFill/>
        </p:spPr>
        <p:txBody>
          <a:bodyPr wrap="square" rtlCol="0">
            <a:spAutoFit/>
          </a:bodyPr>
          <a:lstStyle/>
          <a:p>
            <a:pPr algn="l"/>
            <a:r>
              <a:rPr lang="en-US" sz="1000" b="0" baseline="0" dirty="1">
                <a:solidFill>
                  <a:schemeClr val="bg1"/>
                </a:solidFill>
                <a:latin typeface="+mn-lt"/>
                <a:cs typeface="Calibri" panose="020f0502020204030204" pitchFamily="34" charset="0"/>
              </a:rPr>
              <a:t>© Littler Mendelson, P.C.  |  2020</a:t>
            </a:r>
            <a:endParaRPr lang="en-US" sz="1000">
              <a:solidFill>
                <a:schemeClr val="bg1"/>
              </a:solidFill>
              <a:latin typeface="+mn-lt"/>
              <a:cs typeface="Calibri" panose="020f0502020204030204" pitchFamily="34" charset="0"/>
            </a:endParaRPr>
          </a:p>
        </p:txBody>
      </p:sp>
      <p:sp>
        <p:nvSpPr>
          <p:cNvPr id="8" name="Rectangle 7">
            <a:extLst>
              <a:ext uri="{FF2B5EF4-FFF2-40B4-BE49-F238E27FC236}">
                <a16:creationId xmlns:a16="http://schemas.microsoft.com/office/drawing/2014/main" id="{9FAB5302-EAB1-8841-9D84-C243A71CA35D}"/>
              </a:ext>
            </a:extLst>
          </p:cNvPr>
          <p:cNvSpPr/>
          <p:nvPr userDrawn="1"/>
        </p:nvSpPr>
        <p:spPr>
          <a:xfrm>
            <a:off x="5402541" y="6553200"/>
            <a:ext cx="1659429" cy="246221"/>
          </a:xfrm>
          <a:prstGeom prst="rect"/>
        </p:spPr>
        <p:txBody>
          <a:bodyPr wrap="none">
            <a:spAutoFit/>
          </a:bodyPr>
          <a:lstStyle/>
          <a:p>
            <a:r>
              <a:rPr lang="en-US" sz="1000" b="0" i="0" dirty="1">
                <a:solidFill>
                  <a:schemeClr val="bg1"/>
                </a:solidFill>
                <a:latin typeface="+mn-lt"/>
                <a:cs typeface="Calibri" panose="020f0502020204030204" pitchFamily="34" charset="0"/>
              </a:rPr>
              <a:t>Proprietary and Confidential</a:t>
            </a:r>
          </a:p>
        </p:txBody>
      </p:sp>
      <p:sp>
        <p:nvSpPr>
          <p:cNvPr id="7" name="Rectangle 6"/>
          <p:cNvSpPr/>
          <p:nvPr userDrawn="1"/>
        </p:nvSpPr>
        <p:spPr>
          <a:xfrm>
            <a:off x="0" y="-1"/>
            <a:ext cx="12192000" cy="6858001"/>
          </a:xfrm>
          <a:prstGeom prst="rect"/>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userDrawn="1"/>
        </p:nvSpPr>
        <p:spPr>
          <a:xfrm>
            <a:off x="0" y="0"/>
            <a:ext cx="12192000" cy="6858002"/>
          </a:xfrm>
          <a:prstGeom prst="rect"/>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58632963"/>
      </p:ext>
    </p:extLst>
  </p:cSld>
  <p:clrMapOvr>
    <a:masterClrMapping/>
  </p:clrMapOvr>
  <p:transition spd="med">
    <p:fade/>
  </p:transition>
  <p:timing>
    <p:tnLst>
      <p:par>
        <p:cTn id="1" dur="indefinite" restart="never" nodeType="tmRoot"/>
      </p:par>
    </p:tn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Call Out - Solid Green">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42331B5-6CEF-FF49-BB85-BCD72D67F7CE}"/>
              </a:ext>
            </a:extLst>
          </p:cNvPr>
          <p:cNvSpPr/>
          <p:nvPr userDrawn="1"/>
        </p:nvSpPr>
        <p:spPr>
          <a:xfrm rot="10800000">
            <a:off x="0" y="0"/>
            <a:ext cx="12192000" cy="6858000"/>
          </a:xfrm>
          <a:prstGeom prst="rect"/>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2">
            <a:extLst>
              <a:ext uri="{FF2B5EF4-FFF2-40B4-BE49-F238E27FC236}">
                <a16:creationId xmlns:a16="http://schemas.microsoft.com/office/drawing/2014/main" id="{949CFDF5-B4C6-5347-B845-0891DD4A4035}"/>
              </a:ext>
            </a:extLst>
          </p:cNvPr>
          <p:cNvSpPr>
            <a:spLocks noGrp="1"/>
          </p:cNvSpPr>
          <p:nvPr>
            <p:ph type="sldNum" sz="quarter" idx="10"/>
          </p:nvPr>
        </p:nvSpPr>
        <p:spPr>
          <a:xfrm>
            <a:off x="9067800" y="6553201"/>
            <a:ext cx="2844800" cy="228600"/>
          </a:xfrm>
          <a:prstGeom prst="rect"/>
        </p:spPr>
        <p:txBody>
          <a:bodyPr/>
          <a:lstStyle>
            <a:lvl1pPr>
              <a:defRPr>
                <a:solidFill>
                  <a:schemeClr val="bg1"/>
                </a:solidFill>
              </a:defRPr>
            </a:lvl1pPr>
          </a:lstStyle>
          <a:p>
            <a:fld id="{B73F69C2-009F-4240-9724-5B3BAC1E9E06}" type="slidenum">
              <a:rPr lang="en-US" smtClean="0"/>
              <a:t>‹#›</a:t>
            </a:fld>
            <a:endParaRPr lang="en-US"/>
          </a:p>
        </p:txBody>
      </p:sp>
      <p:sp>
        <p:nvSpPr>
          <p:cNvPr id="7" name="TextBox 6">
            <a:extLst>
              <a:ext uri="{FF2B5EF4-FFF2-40B4-BE49-F238E27FC236}">
                <a16:creationId xmlns:a16="http://schemas.microsoft.com/office/drawing/2014/main" id="{6910E960-FDB0-344D-BC67-4EF24DD4CAF7}"/>
              </a:ext>
            </a:extLst>
          </p:cNvPr>
          <p:cNvSpPr txBox="1"/>
          <p:nvPr userDrawn="1"/>
        </p:nvSpPr>
        <p:spPr>
          <a:xfrm>
            <a:off x="270933" y="6550968"/>
            <a:ext cx="3081867" cy="246221"/>
          </a:xfrm>
          <a:prstGeom prst="rect"/>
          <a:noFill/>
        </p:spPr>
        <p:txBody>
          <a:bodyPr wrap="square" rtlCol="0">
            <a:spAutoFit/>
          </a:bodyPr>
          <a:lstStyle/>
          <a:p>
            <a:pPr algn="l"/>
            <a:r>
              <a:rPr lang="en-US" sz="1000" b="0" baseline="0" dirty="1">
                <a:solidFill>
                  <a:schemeClr val="bg1"/>
                </a:solidFill>
                <a:latin typeface="+mn-lt"/>
                <a:cs typeface="Calibri" panose="020f0502020204030204" pitchFamily="34" charset="0"/>
              </a:rPr>
              <a:t>© Littler Mendelson, P.C.  |  2020</a:t>
            </a:r>
            <a:endParaRPr lang="en-US" sz="1000">
              <a:solidFill>
                <a:schemeClr val="bg1"/>
              </a:solidFill>
              <a:latin typeface="+mn-lt"/>
              <a:cs typeface="Calibri" panose="020f0502020204030204" pitchFamily="34" charset="0"/>
            </a:endParaRPr>
          </a:p>
        </p:txBody>
      </p:sp>
      <p:sp>
        <p:nvSpPr>
          <p:cNvPr id="8" name="Rectangle 7">
            <a:extLst>
              <a:ext uri="{FF2B5EF4-FFF2-40B4-BE49-F238E27FC236}">
                <a16:creationId xmlns:a16="http://schemas.microsoft.com/office/drawing/2014/main" id="{D18DA8B7-E505-084B-9BBC-5E65EDBEE7C5}"/>
              </a:ext>
            </a:extLst>
          </p:cNvPr>
          <p:cNvSpPr/>
          <p:nvPr userDrawn="1"/>
        </p:nvSpPr>
        <p:spPr>
          <a:xfrm>
            <a:off x="5402541" y="6553200"/>
            <a:ext cx="1659429" cy="246221"/>
          </a:xfrm>
          <a:prstGeom prst="rect"/>
        </p:spPr>
        <p:txBody>
          <a:bodyPr wrap="none">
            <a:spAutoFit/>
          </a:bodyPr>
          <a:lstStyle/>
          <a:p>
            <a:r>
              <a:rPr lang="en-US" sz="1000" b="0" i="0" dirty="1">
                <a:solidFill>
                  <a:schemeClr val="bg1"/>
                </a:solidFill>
                <a:latin typeface="+mn-lt"/>
                <a:cs typeface="Calibri" panose="020f0502020204030204" pitchFamily="34" charset="0"/>
              </a:rPr>
              <a:t>Proprietary and Confidential</a:t>
            </a:r>
          </a:p>
        </p:txBody>
      </p:sp>
      <p:sp>
        <p:nvSpPr>
          <p:cNvPr id="9" name="Rectangle 8"/>
          <p:cNvSpPr/>
          <p:nvPr userDrawn="1"/>
        </p:nvSpPr>
        <p:spPr>
          <a:xfrm>
            <a:off x="0" y="-1"/>
            <a:ext cx="12192000" cy="6858001"/>
          </a:xfrm>
          <a:prstGeom prst="rect"/>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userDrawn="1"/>
        </p:nvSpPr>
        <p:spPr>
          <a:xfrm>
            <a:off x="0" y="0"/>
            <a:ext cx="12192000" cy="6858002"/>
          </a:xfrm>
          <a:prstGeom prst="rect"/>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itle 1">
            <a:extLst>
              <a:ext uri="{FF2B5EF4-FFF2-40B4-BE49-F238E27FC236}">
                <a16:creationId xmlns:a16="http://schemas.microsoft.com/office/drawing/2014/main" id="{820F35D4-9AB7-5C40-8F77-DA121479FF1F}"/>
              </a:ext>
            </a:extLst>
          </p:cNvPr>
          <p:cNvSpPr>
            <a:spLocks noGrp="1"/>
          </p:cNvSpPr>
          <p:nvPr>
            <p:ph type="title" hasCustomPrompt="1"/>
          </p:nvPr>
        </p:nvSpPr>
        <p:spPr>
          <a:xfrm>
            <a:off x="270933" y="567159"/>
            <a:ext cx="11641667" cy="5798917"/>
          </a:xfrm>
          <a:prstGeom prst="rect"/>
        </p:spPr>
        <p:txBody>
          <a:bodyPr anchor="ctr">
            <a:normAutofit/>
          </a:bodyPr>
          <a:lstStyle>
            <a:lvl1pPr algn="ctr">
              <a:defRPr sz="5400" b="1">
                <a:solidFill>
                  <a:schemeClr val="bg1"/>
                </a:solidFill>
                <a:latin typeface="Calibri" panose="020f0502020204030204" pitchFamily="34" charset="0"/>
                <a:cs typeface="Calibri" panose="020f0502020204030204" pitchFamily="34" charset="0"/>
              </a:defRPr>
            </a:lvl1pPr>
          </a:lstStyle>
          <a:p>
            <a:r>
              <a:rPr lang="en-US" dirty="1"/>
              <a:t>Click to Edit Call Out Slide</a:t>
            </a:r>
          </a:p>
        </p:txBody>
      </p:sp>
    </p:spTree>
    <p:extLst>
      <p:ext uri="{BB962C8B-B14F-4D97-AF65-F5344CB8AC3E}">
        <p14:creationId xmlns:p14="http://schemas.microsoft.com/office/powerpoint/2010/main" val="3963446221"/>
      </p:ext>
    </p:extLst>
  </p:cSld>
  <p:clrMapOvr>
    <a:masterClrMapping/>
  </p:clrMapOvr>
  <p:transition spd="med">
    <p:fade/>
  </p:transition>
  <p:timing>
    <p:tnLst>
      <p:par>
        <p:cTn id="1" dur="indefinite" restart="never" nodeType="tmRoot"/>
      </p:par>
    </p:tn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Call Out - Solid Gray">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42331B5-6CEF-FF49-BB85-BCD72D67F7CE}"/>
              </a:ext>
            </a:extLst>
          </p:cNvPr>
          <p:cNvSpPr/>
          <p:nvPr userDrawn="1"/>
        </p:nvSpPr>
        <p:spPr>
          <a:xfrm rot="10800000">
            <a:off x="0" y="0"/>
            <a:ext cx="12192000" cy="6858000"/>
          </a:xfrm>
          <a:prstGeom prst="rect"/>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2">
            <a:extLst>
              <a:ext uri="{FF2B5EF4-FFF2-40B4-BE49-F238E27FC236}">
                <a16:creationId xmlns:a16="http://schemas.microsoft.com/office/drawing/2014/main" id="{25570223-794D-A14F-85AA-066B631BC7E0}"/>
              </a:ext>
            </a:extLst>
          </p:cNvPr>
          <p:cNvSpPr>
            <a:spLocks noGrp="1"/>
          </p:cNvSpPr>
          <p:nvPr>
            <p:ph type="sldNum" sz="quarter" idx="10"/>
          </p:nvPr>
        </p:nvSpPr>
        <p:spPr>
          <a:xfrm>
            <a:off x="9067800" y="6553201"/>
            <a:ext cx="2844800" cy="228600"/>
          </a:xfrm>
          <a:prstGeom prst="rect"/>
        </p:spPr>
        <p:txBody>
          <a:bodyPr/>
          <a:lstStyle>
            <a:lvl1pPr>
              <a:defRPr>
                <a:solidFill>
                  <a:schemeClr val="bg1"/>
                </a:solidFill>
              </a:defRPr>
            </a:lvl1pPr>
          </a:lstStyle>
          <a:p>
            <a:fld id="{B73F69C2-009F-4240-9724-5B3BAC1E9E06}" type="slidenum">
              <a:rPr lang="en-US" smtClean="0"/>
              <a:t>‹#›</a:t>
            </a:fld>
            <a:endParaRPr lang="en-US"/>
          </a:p>
        </p:txBody>
      </p:sp>
      <p:sp>
        <p:nvSpPr>
          <p:cNvPr id="7" name="TextBox 6">
            <a:extLst>
              <a:ext uri="{FF2B5EF4-FFF2-40B4-BE49-F238E27FC236}">
                <a16:creationId xmlns:a16="http://schemas.microsoft.com/office/drawing/2014/main" id="{4B6F2637-23F9-A546-8463-5202A40B82E7}"/>
              </a:ext>
            </a:extLst>
          </p:cNvPr>
          <p:cNvSpPr txBox="1"/>
          <p:nvPr userDrawn="1"/>
        </p:nvSpPr>
        <p:spPr>
          <a:xfrm>
            <a:off x="270933" y="6550968"/>
            <a:ext cx="3081867" cy="246221"/>
          </a:xfrm>
          <a:prstGeom prst="rect"/>
          <a:noFill/>
        </p:spPr>
        <p:txBody>
          <a:bodyPr wrap="square" rtlCol="0">
            <a:spAutoFit/>
          </a:bodyPr>
          <a:lstStyle/>
          <a:p>
            <a:pPr algn="l"/>
            <a:r>
              <a:rPr lang="en-US" sz="1000" b="0" baseline="0" dirty="1">
                <a:solidFill>
                  <a:schemeClr val="bg1"/>
                </a:solidFill>
                <a:latin typeface="+mn-lt"/>
                <a:cs typeface="Calibri" panose="020f0502020204030204" pitchFamily="34" charset="0"/>
              </a:rPr>
              <a:t>© Littler Mendelson, P.C.  |  2020</a:t>
            </a:r>
            <a:endParaRPr lang="en-US" sz="1000">
              <a:solidFill>
                <a:schemeClr val="bg1"/>
              </a:solidFill>
              <a:latin typeface="+mn-lt"/>
              <a:cs typeface="Calibri" panose="020f0502020204030204" pitchFamily="34" charset="0"/>
            </a:endParaRPr>
          </a:p>
        </p:txBody>
      </p:sp>
      <p:sp>
        <p:nvSpPr>
          <p:cNvPr id="8" name="Rectangle 7">
            <a:extLst>
              <a:ext uri="{FF2B5EF4-FFF2-40B4-BE49-F238E27FC236}">
                <a16:creationId xmlns:a16="http://schemas.microsoft.com/office/drawing/2014/main" id="{D9AFDCDE-C271-CD41-B7A3-45FF4763DEB7}"/>
              </a:ext>
            </a:extLst>
          </p:cNvPr>
          <p:cNvSpPr/>
          <p:nvPr userDrawn="1"/>
        </p:nvSpPr>
        <p:spPr>
          <a:xfrm>
            <a:off x="5402541" y="6553200"/>
            <a:ext cx="1659429" cy="246221"/>
          </a:xfrm>
          <a:prstGeom prst="rect"/>
        </p:spPr>
        <p:txBody>
          <a:bodyPr wrap="none">
            <a:spAutoFit/>
          </a:bodyPr>
          <a:lstStyle/>
          <a:p>
            <a:r>
              <a:rPr lang="en-US" sz="1000" b="0" i="0" dirty="1">
                <a:solidFill>
                  <a:schemeClr val="bg1"/>
                </a:solidFill>
                <a:latin typeface="+mn-lt"/>
                <a:cs typeface="Calibri" panose="020f0502020204030204" pitchFamily="34" charset="0"/>
              </a:rPr>
              <a:t>Proprietary and Confidential</a:t>
            </a:r>
          </a:p>
        </p:txBody>
      </p:sp>
      <p:sp>
        <p:nvSpPr>
          <p:cNvPr id="9" name="Rectangle 8"/>
          <p:cNvSpPr/>
          <p:nvPr userDrawn="1"/>
        </p:nvSpPr>
        <p:spPr>
          <a:xfrm>
            <a:off x="0" y="-1"/>
            <a:ext cx="12192000" cy="6858001"/>
          </a:xfrm>
          <a:prstGeom prst="rect"/>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userDrawn="1"/>
        </p:nvSpPr>
        <p:spPr>
          <a:xfrm>
            <a:off x="0" y="0"/>
            <a:ext cx="12192000" cy="6858002"/>
          </a:xfrm>
          <a:prstGeom prst="rect"/>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itle 1">
            <a:extLst>
              <a:ext uri="{FF2B5EF4-FFF2-40B4-BE49-F238E27FC236}">
                <a16:creationId xmlns:a16="http://schemas.microsoft.com/office/drawing/2014/main" id="{588DC7AA-6C26-B84D-A768-2BBEA86E3731}"/>
              </a:ext>
            </a:extLst>
          </p:cNvPr>
          <p:cNvSpPr>
            <a:spLocks noGrp="1"/>
          </p:cNvSpPr>
          <p:nvPr>
            <p:ph type="title" hasCustomPrompt="1"/>
          </p:nvPr>
        </p:nvSpPr>
        <p:spPr>
          <a:xfrm>
            <a:off x="270933" y="567159"/>
            <a:ext cx="11641667" cy="5798917"/>
          </a:xfrm>
          <a:prstGeom prst="rect"/>
        </p:spPr>
        <p:txBody>
          <a:bodyPr anchor="ctr">
            <a:normAutofit/>
          </a:bodyPr>
          <a:lstStyle>
            <a:lvl1pPr algn="ctr">
              <a:defRPr sz="5400" b="1">
                <a:solidFill>
                  <a:schemeClr val="bg1"/>
                </a:solidFill>
                <a:latin typeface="Calibri" panose="020f0502020204030204" pitchFamily="34" charset="0"/>
                <a:cs typeface="Calibri" panose="020f0502020204030204" pitchFamily="34" charset="0"/>
              </a:defRPr>
            </a:lvl1pPr>
          </a:lstStyle>
          <a:p>
            <a:r>
              <a:rPr lang="en-US" dirty="1"/>
              <a:t>Click to Edit Call Out Slide</a:t>
            </a:r>
          </a:p>
        </p:txBody>
      </p:sp>
    </p:spTree>
    <p:extLst>
      <p:ext uri="{BB962C8B-B14F-4D97-AF65-F5344CB8AC3E}">
        <p14:creationId xmlns:p14="http://schemas.microsoft.com/office/powerpoint/2010/main" val="1347194443"/>
      </p:ext>
    </p:extLst>
  </p:cSld>
  <p:clrMapOvr>
    <a:masterClrMapping/>
  </p:clrMapOvr>
  <p:transition spd="med">
    <p:fade/>
  </p:transition>
  <p:timing>
    <p:tnLst>
      <p:par>
        <p:cTn id="1" dur="indefinite" restart="never" nodeType="tmRoot"/>
      </p:par>
    </p:tn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Quote - Solid Teal">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5E97A6EF-39EB-E547-B91F-4EE3714496BD}"/>
              </a:ext>
            </a:extLst>
          </p:cNvPr>
          <p:cNvSpPr/>
          <p:nvPr userDrawn="1"/>
        </p:nvSpPr>
        <p:spPr>
          <a:xfrm>
            <a:off x="0" y="0"/>
            <a:ext cx="12192000" cy="6858000"/>
          </a:xfrm>
          <a:prstGeom prst="rect"/>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B73C4E9-461B-184F-B937-F1D0781F6728}"/>
              </a:ext>
            </a:extLst>
          </p:cNvPr>
          <p:cNvSpPr>
            <a:spLocks noGrp="1"/>
          </p:cNvSpPr>
          <p:nvPr>
            <p:ph type="title" hasCustomPrompt="1"/>
          </p:nvPr>
        </p:nvSpPr>
        <p:spPr>
          <a:xfrm>
            <a:off x="469844" y="2183764"/>
            <a:ext cx="11442756" cy="3589974"/>
          </a:xfrm>
          <a:prstGeom prst="rect"/>
        </p:spPr>
        <p:txBody>
          <a:bodyPr anchor="t">
            <a:normAutofit/>
          </a:bodyPr>
          <a:lstStyle>
            <a:lvl1pPr algn="l">
              <a:defRPr sz="3200" b="0" i="1">
                <a:solidFill>
                  <a:schemeClr val="bg1"/>
                </a:solidFill>
                <a:latin typeface="Calibri" panose="020f0502020204030204" pitchFamily="34" charset="0"/>
                <a:cs typeface="Calibri" panose="020f0502020204030204" pitchFamily="34" charset="0"/>
              </a:defRPr>
            </a:lvl1pPr>
          </a:lstStyle>
          <a:p>
            <a:r>
              <a:rPr lang="en-US" dirty="1"/>
              <a:t>Click to Edit Quote Slide</a:t>
            </a:r>
          </a:p>
        </p:txBody>
      </p:sp>
      <p:pic>
        <p:nvPicPr>
          <p:cNvPr id="5" name="Picture 4">
            <a:extLst>
              <a:ext uri="{FF2B5EF4-FFF2-40B4-BE49-F238E27FC236}">
                <a16:creationId xmlns:a16="http://schemas.microsoft.com/office/drawing/2014/main" id="{4BEF89E7-9EF8-CC4F-926A-48A0CA7E8669}"/>
              </a:ext>
            </a:extLst>
          </p:cNvPr>
          <p:cNvPicPr>
            <a:picLocks noChangeAspect="1"/>
          </p:cNvPicPr>
          <p:nvPr userDrawn="1"/>
        </p:nvPicPr>
        <p:blipFill>
          <a:blip r:embed="rId2"/>
          <a:srcRect/>
          <a:stretch>
            <a:fillRect/>
          </a:stretch>
        </p:blipFill>
        <p:spPr>
          <a:xfrm>
            <a:off x="-263611" y="-626075"/>
            <a:ext cx="3469502" cy="3469502"/>
          </a:xfrm>
          <a:prstGeom prst="rect"/>
        </p:spPr>
      </p:pic>
      <p:sp>
        <p:nvSpPr>
          <p:cNvPr id="7" name="Content Placeholder 6">
            <a:extLst>
              <a:ext uri="{FF2B5EF4-FFF2-40B4-BE49-F238E27FC236}">
                <a16:creationId xmlns:a16="http://schemas.microsoft.com/office/drawing/2014/main" id="{00EE3404-431D-A340-84D3-9257A8A000D6}"/>
              </a:ext>
            </a:extLst>
          </p:cNvPr>
          <p:cNvSpPr>
            <a:spLocks noGrp="1"/>
          </p:cNvSpPr>
          <p:nvPr>
            <p:ph sz="quarter" idx="10" hasCustomPrompt="1"/>
          </p:nvPr>
        </p:nvSpPr>
        <p:spPr>
          <a:xfrm>
            <a:off x="6220047" y="5847557"/>
            <a:ext cx="5692553" cy="468312"/>
          </a:xfrm>
          <a:prstGeom prst="rect"/>
        </p:spPr>
        <p:txBody>
          <a:bodyPr/>
          <a:lstStyle>
            <a:lvl1pPr marL="0" indent="0" algn="r">
              <a:buFont typeface="Arial" panose="020b0604020202020204" pitchFamily="34" charset="0"/>
              <a:buNone/>
              <a:defRPr sz="1600">
                <a:solidFill>
                  <a:schemeClr val="bg1"/>
                </a:solidFill>
              </a:defRPr>
            </a:lvl1pPr>
            <a:lvl2pPr marL="457200" indent="0">
              <a:buNone/>
              <a:defRPr sz="1600">
                <a:solidFill>
                  <a:schemeClr val="bg1"/>
                </a:solidFill>
              </a:defRPr>
            </a:lvl2pPr>
            <a:lvl3pPr marL="914400" indent="0">
              <a:buNone/>
              <a:defRPr sz="1600">
                <a:solidFill>
                  <a:schemeClr val="bg1"/>
                </a:solidFill>
              </a:defRPr>
            </a:lvl3pPr>
            <a:lvl4pPr marL="1371600" indent="0">
              <a:buNone/>
              <a:defRPr sz="1600">
                <a:solidFill>
                  <a:schemeClr val="bg1"/>
                </a:solidFill>
              </a:defRPr>
            </a:lvl4pPr>
            <a:lvl5pPr marL="1828800" indent="0">
              <a:buNone/>
              <a:defRPr sz="1600">
                <a:solidFill>
                  <a:schemeClr val="bg1"/>
                </a:solidFill>
              </a:defRPr>
            </a:lvl5pPr>
          </a:lstStyle>
          <a:p>
            <a:pPr lvl="0"/>
            <a:r>
              <a:rPr lang="en-US" dirty="1"/>
              <a:t>Author/Case</a:t>
            </a:r>
          </a:p>
        </p:txBody>
      </p:sp>
      <p:sp>
        <p:nvSpPr>
          <p:cNvPr id="6" name="Slide Number Placeholder 3">
            <a:extLst>
              <a:ext uri="{FF2B5EF4-FFF2-40B4-BE49-F238E27FC236}">
                <a16:creationId xmlns:a16="http://schemas.microsoft.com/office/drawing/2014/main" id="{D7D95373-8DD8-EE43-9215-A463CD4B8D27}"/>
              </a:ext>
            </a:extLst>
          </p:cNvPr>
          <p:cNvSpPr>
            <a:spLocks noGrp="1"/>
          </p:cNvSpPr>
          <p:nvPr>
            <p:ph type="sldNum" sz="quarter" idx="4"/>
          </p:nvPr>
        </p:nvSpPr>
        <p:spPr>
          <a:xfrm>
            <a:off x="9067800" y="6553201"/>
            <a:ext cx="2844800" cy="228600"/>
          </a:xfrm>
          <a:prstGeom prst="rect"/>
        </p:spPr>
        <p:txBody>
          <a:bodyPr vert="horz" lIns="91440" tIns="45720" rIns="91440" bIns="45720" rtlCol="0" anchor="ctr"/>
          <a:lstStyle>
            <a:lvl1pPr algn="r">
              <a:defRPr sz="1000">
                <a:solidFill>
                  <a:schemeClr val="bg1"/>
                </a:solidFill>
                <a:latin typeface="+mn-lt"/>
              </a:defRPr>
            </a:lvl1pPr>
          </a:lstStyle>
          <a:p>
            <a:fld id="{B73F69C2-009F-4240-9724-5B3BAC1E9E06}" type="slidenum">
              <a:rPr lang="en-US" smtClean="0"/>
              <a:t>‹#›</a:t>
            </a:fld>
            <a:endParaRPr lang="en-US"/>
          </a:p>
        </p:txBody>
      </p:sp>
      <p:sp>
        <p:nvSpPr>
          <p:cNvPr id="8" name="TextBox 7">
            <a:extLst>
              <a:ext uri="{FF2B5EF4-FFF2-40B4-BE49-F238E27FC236}">
                <a16:creationId xmlns:a16="http://schemas.microsoft.com/office/drawing/2014/main" id="{DE0CF395-4A9A-8E4D-8B79-F86F7FAF6090}"/>
              </a:ext>
            </a:extLst>
          </p:cNvPr>
          <p:cNvSpPr txBox="1"/>
          <p:nvPr userDrawn="1"/>
        </p:nvSpPr>
        <p:spPr>
          <a:xfrm>
            <a:off x="270933" y="6550968"/>
            <a:ext cx="3081867" cy="246221"/>
          </a:xfrm>
          <a:prstGeom prst="rect"/>
          <a:noFill/>
        </p:spPr>
        <p:txBody>
          <a:bodyPr wrap="square" rtlCol="0">
            <a:spAutoFit/>
          </a:bodyPr>
          <a:lstStyle/>
          <a:p>
            <a:pPr algn="l"/>
            <a:r>
              <a:rPr lang="en-US" sz="1000" b="0" baseline="0" dirty="1">
                <a:solidFill>
                  <a:schemeClr val="bg1"/>
                </a:solidFill>
                <a:latin typeface="+mn-lt"/>
                <a:cs typeface="Calibri" panose="020f0502020204030204" pitchFamily="34" charset="0"/>
              </a:rPr>
              <a:t>© Littler Mendelson, P.C.  |  2020</a:t>
            </a:r>
            <a:endParaRPr lang="en-US" sz="1000">
              <a:solidFill>
                <a:schemeClr val="bg1"/>
              </a:solidFill>
              <a:latin typeface="+mn-lt"/>
              <a:cs typeface="Calibri" panose="020f0502020204030204" pitchFamily="34" charset="0"/>
            </a:endParaRPr>
          </a:p>
        </p:txBody>
      </p:sp>
      <p:sp>
        <p:nvSpPr>
          <p:cNvPr id="9" name="Rectangle 8">
            <a:extLst>
              <a:ext uri="{FF2B5EF4-FFF2-40B4-BE49-F238E27FC236}">
                <a16:creationId xmlns:a16="http://schemas.microsoft.com/office/drawing/2014/main" id="{0142DFC5-3DDA-3C49-8053-44C1D8F65E90}"/>
              </a:ext>
            </a:extLst>
          </p:cNvPr>
          <p:cNvSpPr/>
          <p:nvPr userDrawn="1"/>
        </p:nvSpPr>
        <p:spPr>
          <a:xfrm>
            <a:off x="5402541" y="6553200"/>
            <a:ext cx="1659429" cy="246221"/>
          </a:xfrm>
          <a:prstGeom prst="rect"/>
        </p:spPr>
        <p:txBody>
          <a:bodyPr wrap="none">
            <a:spAutoFit/>
          </a:bodyPr>
          <a:lstStyle/>
          <a:p>
            <a:r>
              <a:rPr lang="en-US" sz="1000" b="0" i="0" dirty="1">
                <a:solidFill>
                  <a:schemeClr val="bg1"/>
                </a:solidFill>
                <a:latin typeface="+mn-lt"/>
                <a:cs typeface="Calibri" panose="020f0502020204030204" pitchFamily="34" charset="0"/>
              </a:rPr>
              <a:t>Proprietary and Confidential</a:t>
            </a:r>
          </a:p>
        </p:txBody>
      </p:sp>
      <p:sp>
        <p:nvSpPr>
          <p:cNvPr id="10" name="Rectangle 9"/>
          <p:cNvSpPr/>
          <p:nvPr userDrawn="1"/>
        </p:nvSpPr>
        <p:spPr>
          <a:xfrm>
            <a:off x="0" y="-1"/>
            <a:ext cx="12192000" cy="6858001"/>
          </a:xfrm>
          <a:prstGeom prst="rect"/>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34749572"/>
      </p:ext>
    </p:extLst>
  </p:cSld>
  <p:clrMapOvr>
    <a:masterClrMapping/>
  </p:clrMapOvr>
  <p:transition spd="med">
    <p:fade/>
  </p:transition>
  <p:timing>
    <p:tnLst>
      <p:par>
        <p:cTn id="1" dur="indefinite" restart="never" nodeType="tmRoot"/>
      </p:par>
    </p:tn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Quote - Solid Green">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5E97A6EF-39EB-E547-B91F-4EE3714496BD}"/>
              </a:ext>
            </a:extLst>
          </p:cNvPr>
          <p:cNvSpPr/>
          <p:nvPr userDrawn="1"/>
        </p:nvSpPr>
        <p:spPr>
          <a:xfrm>
            <a:off x="0" y="0"/>
            <a:ext cx="12192000" cy="6858000"/>
          </a:xfrm>
          <a:prstGeom prst="rect"/>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4BEF89E7-9EF8-CC4F-926A-48A0CA7E8669}"/>
              </a:ext>
            </a:extLst>
          </p:cNvPr>
          <p:cNvPicPr>
            <a:picLocks noChangeAspect="1"/>
          </p:cNvPicPr>
          <p:nvPr userDrawn="1"/>
        </p:nvPicPr>
        <p:blipFill>
          <a:blip r:embed="rId2"/>
          <a:srcRect/>
          <a:stretch>
            <a:fillRect/>
          </a:stretch>
        </p:blipFill>
        <p:spPr>
          <a:xfrm>
            <a:off x="-263611" y="-626075"/>
            <a:ext cx="3469502" cy="3469502"/>
          </a:xfrm>
          <a:prstGeom prst="rect"/>
        </p:spPr>
      </p:pic>
      <p:sp>
        <p:nvSpPr>
          <p:cNvPr id="6" name="Title 1">
            <a:extLst>
              <a:ext uri="{FF2B5EF4-FFF2-40B4-BE49-F238E27FC236}">
                <a16:creationId xmlns:a16="http://schemas.microsoft.com/office/drawing/2014/main" id="{AE11B43F-C481-7542-A9B6-13FD2F0F2760}"/>
              </a:ext>
            </a:extLst>
          </p:cNvPr>
          <p:cNvSpPr>
            <a:spLocks noGrp="1"/>
          </p:cNvSpPr>
          <p:nvPr>
            <p:ph type="title" hasCustomPrompt="1"/>
          </p:nvPr>
        </p:nvSpPr>
        <p:spPr>
          <a:xfrm>
            <a:off x="469844" y="2183764"/>
            <a:ext cx="11442756" cy="3589974"/>
          </a:xfrm>
          <a:prstGeom prst="rect"/>
        </p:spPr>
        <p:txBody>
          <a:bodyPr anchor="t">
            <a:normAutofit/>
          </a:bodyPr>
          <a:lstStyle>
            <a:lvl1pPr algn="l">
              <a:defRPr sz="3200" b="0" i="1">
                <a:solidFill>
                  <a:schemeClr val="bg1"/>
                </a:solidFill>
                <a:latin typeface="Calibri" panose="020f0502020204030204" pitchFamily="34" charset="0"/>
                <a:cs typeface="Calibri" panose="020f0502020204030204" pitchFamily="34" charset="0"/>
              </a:defRPr>
            </a:lvl1pPr>
          </a:lstStyle>
          <a:p>
            <a:r>
              <a:rPr lang="en-US" dirty="1"/>
              <a:t>Click to Edit Quote Slide</a:t>
            </a:r>
          </a:p>
        </p:txBody>
      </p:sp>
      <p:sp>
        <p:nvSpPr>
          <p:cNvPr id="8" name="Content Placeholder 6">
            <a:extLst>
              <a:ext uri="{FF2B5EF4-FFF2-40B4-BE49-F238E27FC236}">
                <a16:creationId xmlns:a16="http://schemas.microsoft.com/office/drawing/2014/main" id="{64C96E96-FD2D-FE44-95A3-6D62B1CB1412}"/>
              </a:ext>
            </a:extLst>
          </p:cNvPr>
          <p:cNvSpPr>
            <a:spLocks noGrp="1"/>
          </p:cNvSpPr>
          <p:nvPr>
            <p:ph sz="quarter" idx="10" hasCustomPrompt="1"/>
          </p:nvPr>
        </p:nvSpPr>
        <p:spPr>
          <a:xfrm>
            <a:off x="6220047" y="5847557"/>
            <a:ext cx="5692553" cy="468312"/>
          </a:xfrm>
          <a:prstGeom prst="rect"/>
        </p:spPr>
        <p:txBody>
          <a:bodyPr/>
          <a:lstStyle>
            <a:lvl1pPr marL="0" indent="0" algn="r">
              <a:buFont typeface="Arial" panose="020b0604020202020204" pitchFamily="34" charset="0"/>
              <a:buNone/>
              <a:defRPr sz="1600">
                <a:solidFill>
                  <a:schemeClr val="bg1"/>
                </a:solidFill>
              </a:defRPr>
            </a:lvl1pPr>
            <a:lvl2pPr marL="457200" indent="0">
              <a:buNone/>
              <a:defRPr sz="1600">
                <a:solidFill>
                  <a:schemeClr val="bg1"/>
                </a:solidFill>
              </a:defRPr>
            </a:lvl2pPr>
            <a:lvl3pPr marL="914400" indent="0">
              <a:buNone/>
              <a:defRPr sz="1600">
                <a:solidFill>
                  <a:schemeClr val="bg1"/>
                </a:solidFill>
              </a:defRPr>
            </a:lvl3pPr>
            <a:lvl4pPr marL="1371600" indent="0">
              <a:buNone/>
              <a:defRPr sz="1600">
                <a:solidFill>
                  <a:schemeClr val="bg1"/>
                </a:solidFill>
              </a:defRPr>
            </a:lvl4pPr>
            <a:lvl5pPr marL="1828800" indent="0">
              <a:buNone/>
              <a:defRPr sz="1600">
                <a:solidFill>
                  <a:schemeClr val="bg1"/>
                </a:solidFill>
              </a:defRPr>
            </a:lvl5pPr>
          </a:lstStyle>
          <a:p>
            <a:pPr lvl="0"/>
            <a:r>
              <a:rPr lang="en-US" dirty="1"/>
              <a:t>Author/Case</a:t>
            </a:r>
          </a:p>
        </p:txBody>
      </p:sp>
      <p:sp>
        <p:nvSpPr>
          <p:cNvPr id="9" name="Slide Number Placeholder 3">
            <a:extLst>
              <a:ext uri="{FF2B5EF4-FFF2-40B4-BE49-F238E27FC236}">
                <a16:creationId xmlns:a16="http://schemas.microsoft.com/office/drawing/2014/main" id="{B91AC85B-A865-854D-BA12-14D98AA4B08B}"/>
              </a:ext>
            </a:extLst>
          </p:cNvPr>
          <p:cNvSpPr>
            <a:spLocks noGrp="1"/>
          </p:cNvSpPr>
          <p:nvPr>
            <p:ph type="sldNum" sz="quarter" idx="4"/>
          </p:nvPr>
        </p:nvSpPr>
        <p:spPr>
          <a:xfrm>
            <a:off x="9067800" y="6553201"/>
            <a:ext cx="2844800" cy="228600"/>
          </a:xfrm>
          <a:prstGeom prst="rect"/>
        </p:spPr>
        <p:txBody>
          <a:bodyPr vert="horz" lIns="91440" tIns="45720" rIns="91440" bIns="45720" rtlCol="0" anchor="ctr"/>
          <a:lstStyle>
            <a:lvl1pPr algn="r">
              <a:defRPr sz="1000">
                <a:solidFill>
                  <a:schemeClr val="bg1"/>
                </a:solidFill>
                <a:latin typeface="+mn-lt"/>
              </a:defRPr>
            </a:lvl1pPr>
          </a:lstStyle>
          <a:p>
            <a:fld id="{B73F69C2-009F-4240-9724-5B3BAC1E9E06}" type="slidenum">
              <a:rPr lang="en-US" smtClean="0"/>
              <a:t>‹#›</a:t>
            </a:fld>
            <a:endParaRPr lang="en-US"/>
          </a:p>
        </p:txBody>
      </p:sp>
      <p:sp>
        <p:nvSpPr>
          <p:cNvPr id="10" name="TextBox 9">
            <a:extLst>
              <a:ext uri="{FF2B5EF4-FFF2-40B4-BE49-F238E27FC236}">
                <a16:creationId xmlns:a16="http://schemas.microsoft.com/office/drawing/2014/main" id="{8E8FB1C5-9203-434E-90FC-3033FC32602A}"/>
              </a:ext>
            </a:extLst>
          </p:cNvPr>
          <p:cNvSpPr txBox="1"/>
          <p:nvPr userDrawn="1"/>
        </p:nvSpPr>
        <p:spPr>
          <a:xfrm>
            <a:off x="270933" y="6550968"/>
            <a:ext cx="3081867" cy="246221"/>
          </a:xfrm>
          <a:prstGeom prst="rect"/>
          <a:noFill/>
        </p:spPr>
        <p:txBody>
          <a:bodyPr wrap="square" rtlCol="0">
            <a:spAutoFit/>
          </a:bodyPr>
          <a:lstStyle/>
          <a:p>
            <a:pPr algn="l"/>
            <a:r>
              <a:rPr lang="en-US" sz="1000" b="0" baseline="0" dirty="1">
                <a:solidFill>
                  <a:schemeClr val="bg1"/>
                </a:solidFill>
                <a:latin typeface="+mn-lt"/>
                <a:cs typeface="Calibri" panose="020f0502020204030204" pitchFamily="34" charset="0"/>
              </a:rPr>
              <a:t>© Littler Mendelson, P.C.  |  2020</a:t>
            </a:r>
            <a:endParaRPr lang="en-US" sz="1000">
              <a:solidFill>
                <a:schemeClr val="bg1"/>
              </a:solidFill>
              <a:latin typeface="+mn-lt"/>
              <a:cs typeface="Calibri" panose="020f0502020204030204" pitchFamily="34" charset="0"/>
            </a:endParaRPr>
          </a:p>
        </p:txBody>
      </p:sp>
      <p:sp>
        <p:nvSpPr>
          <p:cNvPr id="11" name="Rectangle 10">
            <a:extLst>
              <a:ext uri="{FF2B5EF4-FFF2-40B4-BE49-F238E27FC236}">
                <a16:creationId xmlns:a16="http://schemas.microsoft.com/office/drawing/2014/main" id="{7546FE38-E1E3-8D4C-AFC1-FEEFE4915690}"/>
              </a:ext>
            </a:extLst>
          </p:cNvPr>
          <p:cNvSpPr/>
          <p:nvPr userDrawn="1"/>
        </p:nvSpPr>
        <p:spPr>
          <a:xfrm>
            <a:off x="5402541" y="6553200"/>
            <a:ext cx="1659429" cy="246221"/>
          </a:xfrm>
          <a:prstGeom prst="rect"/>
        </p:spPr>
        <p:txBody>
          <a:bodyPr wrap="none">
            <a:spAutoFit/>
          </a:bodyPr>
          <a:lstStyle/>
          <a:p>
            <a:r>
              <a:rPr lang="en-US" sz="1000" b="0" i="0" dirty="1">
                <a:solidFill>
                  <a:schemeClr val="bg1"/>
                </a:solidFill>
                <a:latin typeface="+mn-lt"/>
                <a:cs typeface="Calibri" panose="020f0502020204030204" pitchFamily="34" charset="0"/>
              </a:rPr>
              <a:t>Proprietary and Confidential</a:t>
            </a:r>
          </a:p>
        </p:txBody>
      </p:sp>
      <p:sp>
        <p:nvSpPr>
          <p:cNvPr id="13" name="Rectangle 12"/>
          <p:cNvSpPr/>
          <p:nvPr userDrawn="1"/>
        </p:nvSpPr>
        <p:spPr>
          <a:xfrm>
            <a:off x="0" y="-1"/>
            <a:ext cx="12192000" cy="6858001"/>
          </a:xfrm>
          <a:prstGeom prst="rect"/>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73347981"/>
      </p:ext>
    </p:extLst>
  </p:cSld>
  <p:clrMapOvr>
    <a:masterClrMapping/>
  </p:clrMapOvr>
  <p:transition spd="med">
    <p:fade/>
  </p:transition>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Quote - Solid Gray">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5E97A6EF-39EB-E547-B91F-4EE3714496BD}"/>
              </a:ext>
            </a:extLst>
          </p:cNvPr>
          <p:cNvSpPr/>
          <p:nvPr userDrawn="1"/>
        </p:nvSpPr>
        <p:spPr>
          <a:xfrm>
            <a:off x="0" y="0"/>
            <a:ext cx="12192000" cy="6858000"/>
          </a:xfrm>
          <a:prstGeom prst="rect"/>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4BEF89E7-9EF8-CC4F-926A-48A0CA7E8669}"/>
              </a:ext>
            </a:extLst>
          </p:cNvPr>
          <p:cNvPicPr>
            <a:picLocks noChangeAspect="1"/>
          </p:cNvPicPr>
          <p:nvPr userDrawn="1"/>
        </p:nvPicPr>
        <p:blipFill>
          <a:blip r:embed="rId2"/>
          <a:srcRect/>
          <a:stretch>
            <a:fillRect/>
          </a:stretch>
        </p:blipFill>
        <p:spPr>
          <a:xfrm>
            <a:off x="-263611" y="-626075"/>
            <a:ext cx="3469502" cy="3469502"/>
          </a:xfrm>
          <a:prstGeom prst="rect"/>
        </p:spPr>
      </p:pic>
      <p:sp>
        <p:nvSpPr>
          <p:cNvPr id="6" name="Title 1">
            <a:extLst>
              <a:ext uri="{FF2B5EF4-FFF2-40B4-BE49-F238E27FC236}">
                <a16:creationId xmlns:a16="http://schemas.microsoft.com/office/drawing/2014/main" id="{5816AE7B-4C0B-C44C-BDA1-E00EBB833C7E}"/>
              </a:ext>
            </a:extLst>
          </p:cNvPr>
          <p:cNvSpPr>
            <a:spLocks noGrp="1"/>
          </p:cNvSpPr>
          <p:nvPr>
            <p:ph type="title" hasCustomPrompt="1"/>
          </p:nvPr>
        </p:nvSpPr>
        <p:spPr>
          <a:xfrm>
            <a:off x="469844" y="2183764"/>
            <a:ext cx="11442756" cy="3589974"/>
          </a:xfrm>
          <a:prstGeom prst="rect"/>
        </p:spPr>
        <p:txBody>
          <a:bodyPr anchor="t">
            <a:normAutofit/>
          </a:bodyPr>
          <a:lstStyle>
            <a:lvl1pPr algn="l">
              <a:defRPr sz="3200" b="0" i="1">
                <a:solidFill>
                  <a:schemeClr val="bg1"/>
                </a:solidFill>
                <a:latin typeface="Calibri" panose="020f0502020204030204" pitchFamily="34" charset="0"/>
                <a:cs typeface="Calibri" panose="020f0502020204030204" pitchFamily="34" charset="0"/>
              </a:defRPr>
            </a:lvl1pPr>
          </a:lstStyle>
          <a:p>
            <a:r>
              <a:rPr lang="en-US" dirty="1"/>
              <a:t>Click to Edit Quote Slide</a:t>
            </a:r>
          </a:p>
        </p:txBody>
      </p:sp>
      <p:sp>
        <p:nvSpPr>
          <p:cNvPr id="8" name="Content Placeholder 6">
            <a:extLst>
              <a:ext uri="{FF2B5EF4-FFF2-40B4-BE49-F238E27FC236}">
                <a16:creationId xmlns:a16="http://schemas.microsoft.com/office/drawing/2014/main" id="{23C5AE86-22AB-0B46-9498-9594546EFB41}"/>
              </a:ext>
            </a:extLst>
          </p:cNvPr>
          <p:cNvSpPr>
            <a:spLocks noGrp="1"/>
          </p:cNvSpPr>
          <p:nvPr>
            <p:ph sz="quarter" idx="10" hasCustomPrompt="1"/>
          </p:nvPr>
        </p:nvSpPr>
        <p:spPr>
          <a:xfrm>
            <a:off x="6220047" y="5847557"/>
            <a:ext cx="5692553" cy="468312"/>
          </a:xfrm>
          <a:prstGeom prst="rect"/>
        </p:spPr>
        <p:txBody>
          <a:bodyPr/>
          <a:lstStyle>
            <a:lvl1pPr marL="0" indent="0" algn="r">
              <a:buFont typeface="Arial" panose="020b0604020202020204" pitchFamily="34" charset="0"/>
              <a:buNone/>
              <a:defRPr sz="1600">
                <a:solidFill>
                  <a:schemeClr val="bg1"/>
                </a:solidFill>
              </a:defRPr>
            </a:lvl1pPr>
            <a:lvl2pPr marL="457200" indent="0">
              <a:buNone/>
              <a:defRPr sz="1600">
                <a:solidFill>
                  <a:schemeClr val="bg1"/>
                </a:solidFill>
              </a:defRPr>
            </a:lvl2pPr>
            <a:lvl3pPr marL="914400" indent="0">
              <a:buNone/>
              <a:defRPr sz="1600">
                <a:solidFill>
                  <a:schemeClr val="bg1"/>
                </a:solidFill>
              </a:defRPr>
            </a:lvl3pPr>
            <a:lvl4pPr marL="1371600" indent="0">
              <a:buNone/>
              <a:defRPr sz="1600">
                <a:solidFill>
                  <a:schemeClr val="bg1"/>
                </a:solidFill>
              </a:defRPr>
            </a:lvl4pPr>
            <a:lvl5pPr marL="1828800" indent="0">
              <a:buNone/>
              <a:defRPr sz="1600">
                <a:solidFill>
                  <a:schemeClr val="bg1"/>
                </a:solidFill>
              </a:defRPr>
            </a:lvl5pPr>
          </a:lstStyle>
          <a:p>
            <a:pPr lvl="0"/>
            <a:r>
              <a:rPr lang="en-US" dirty="1"/>
              <a:t>Author/Case</a:t>
            </a:r>
          </a:p>
        </p:txBody>
      </p:sp>
      <p:sp>
        <p:nvSpPr>
          <p:cNvPr id="9" name="Slide Number Placeholder 3">
            <a:extLst>
              <a:ext uri="{FF2B5EF4-FFF2-40B4-BE49-F238E27FC236}">
                <a16:creationId xmlns:a16="http://schemas.microsoft.com/office/drawing/2014/main" id="{CC9FBE69-DA93-F248-935F-CD4806FC4F09}"/>
              </a:ext>
            </a:extLst>
          </p:cNvPr>
          <p:cNvSpPr>
            <a:spLocks noGrp="1"/>
          </p:cNvSpPr>
          <p:nvPr>
            <p:ph type="sldNum" sz="quarter" idx="4"/>
          </p:nvPr>
        </p:nvSpPr>
        <p:spPr>
          <a:xfrm>
            <a:off x="9067800" y="6553201"/>
            <a:ext cx="2844800" cy="228600"/>
          </a:xfrm>
          <a:prstGeom prst="rect"/>
        </p:spPr>
        <p:txBody>
          <a:bodyPr vert="horz" lIns="91440" tIns="45720" rIns="91440" bIns="45720" rtlCol="0" anchor="ctr"/>
          <a:lstStyle>
            <a:lvl1pPr algn="r">
              <a:defRPr sz="1000">
                <a:solidFill>
                  <a:schemeClr val="bg1"/>
                </a:solidFill>
                <a:latin typeface="+mn-lt"/>
              </a:defRPr>
            </a:lvl1pPr>
          </a:lstStyle>
          <a:p>
            <a:fld id="{B73F69C2-009F-4240-9724-5B3BAC1E9E06}" type="slidenum">
              <a:rPr lang="en-US" smtClean="0"/>
              <a:t>‹#›</a:t>
            </a:fld>
            <a:endParaRPr lang="en-US"/>
          </a:p>
        </p:txBody>
      </p:sp>
      <p:sp>
        <p:nvSpPr>
          <p:cNvPr id="10" name="TextBox 9">
            <a:extLst>
              <a:ext uri="{FF2B5EF4-FFF2-40B4-BE49-F238E27FC236}">
                <a16:creationId xmlns:a16="http://schemas.microsoft.com/office/drawing/2014/main" id="{EAEEA2C9-B886-9348-8064-71929D8B8E17}"/>
              </a:ext>
            </a:extLst>
          </p:cNvPr>
          <p:cNvSpPr txBox="1"/>
          <p:nvPr userDrawn="1"/>
        </p:nvSpPr>
        <p:spPr>
          <a:xfrm>
            <a:off x="270933" y="6550968"/>
            <a:ext cx="3081867" cy="246221"/>
          </a:xfrm>
          <a:prstGeom prst="rect"/>
          <a:noFill/>
        </p:spPr>
        <p:txBody>
          <a:bodyPr wrap="square" rtlCol="0">
            <a:spAutoFit/>
          </a:bodyPr>
          <a:lstStyle/>
          <a:p>
            <a:pPr algn="l"/>
            <a:r>
              <a:rPr lang="en-US" sz="1000" b="0" baseline="0" dirty="1">
                <a:solidFill>
                  <a:schemeClr val="bg1"/>
                </a:solidFill>
                <a:latin typeface="+mn-lt"/>
                <a:cs typeface="Calibri" panose="020f0502020204030204" pitchFamily="34" charset="0"/>
              </a:rPr>
              <a:t>© Littler Mendelson, P.C.  |  2020</a:t>
            </a:r>
            <a:endParaRPr lang="en-US" sz="1000">
              <a:solidFill>
                <a:schemeClr val="bg1"/>
              </a:solidFill>
              <a:latin typeface="+mn-lt"/>
              <a:cs typeface="Calibri" panose="020f0502020204030204" pitchFamily="34" charset="0"/>
            </a:endParaRPr>
          </a:p>
        </p:txBody>
      </p:sp>
      <p:sp>
        <p:nvSpPr>
          <p:cNvPr id="11" name="Rectangle 10">
            <a:extLst>
              <a:ext uri="{FF2B5EF4-FFF2-40B4-BE49-F238E27FC236}">
                <a16:creationId xmlns:a16="http://schemas.microsoft.com/office/drawing/2014/main" id="{5BDF7D3C-A3F9-8341-AC37-37126ED25FDC}"/>
              </a:ext>
            </a:extLst>
          </p:cNvPr>
          <p:cNvSpPr/>
          <p:nvPr userDrawn="1"/>
        </p:nvSpPr>
        <p:spPr>
          <a:xfrm>
            <a:off x="5402541" y="6553200"/>
            <a:ext cx="1659429" cy="246221"/>
          </a:xfrm>
          <a:prstGeom prst="rect"/>
        </p:spPr>
        <p:txBody>
          <a:bodyPr wrap="none">
            <a:spAutoFit/>
          </a:bodyPr>
          <a:lstStyle/>
          <a:p>
            <a:r>
              <a:rPr lang="en-US" sz="1000" b="0" i="0" dirty="1">
                <a:solidFill>
                  <a:schemeClr val="bg1"/>
                </a:solidFill>
                <a:latin typeface="+mn-lt"/>
                <a:cs typeface="Calibri" panose="020f0502020204030204" pitchFamily="34" charset="0"/>
              </a:rPr>
              <a:t>Proprietary and Confidential</a:t>
            </a:r>
          </a:p>
        </p:txBody>
      </p:sp>
      <p:sp>
        <p:nvSpPr>
          <p:cNvPr id="13" name="Rectangle 12"/>
          <p:cNvSpPr/>
          <p:nvPr userDrawn="1"/>
        </p:nvSpPr>
        <p:spPr>
          <a:xfrm>
            <a:off x="0" y="-1"/>
            <a:ext cx="12192000" cy="6858001"/>
          </a:xfrm>
          <a:prstGeom prst="rect"/>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69032179"/>
      </p:ext>
    </p:extLst>
  </p:cSld>
  <p:clrMapOvr>
    <a:masterClrMapping/>
  </p:clrMapOvr>
  <p:transition spd="med">
    <p:fade/>
  </p:transition>
  <p:timing>
    <p:tnLst>
      <p:par>
        <p:cTn id="1" dur="indefinite" restart="never" nodeType="tmRoot"/>
      </p:par>
    </p:tn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Title and 2 Columns - Solid Teal">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7874F914-71C6-254A-981F-9CA51C0A5195}"/>
              </a:ext>
            </a:extLst>
          </p:cNvPr>
          <p:cNvSpPr/>
          <p:nvPr userDrawn="1"/>
        </p:nvSpPr>
        <p:spPr>
          <a:xfrm rot="16200000">
            <a:off x="5407597" y="-5414537"/>
            <a:ext cx="1371600" cy="12192001"/>
          </a:xfrm>
          <a:prstGeom prst="rect"/>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lide Number Placeholder 2">
            <a:extLst>
              <a:ext uri="{FF2B5EF4-FFF2-40B4-BE49-F238E27FC236}">
                <a16:creationId xmlns:a16="http://schemas.microsoft.com/office/drawing/2014/main" id="{F29206FB-9596-C147-A0A7-52D19B573B03}"/>
              </a:ext>
            </a:extLst>
          </p:cNvPr>
          <p:cNvSpPr>
            <a:spLocks noGrp="1"/>
          </p:cNvSpPr>
          <p:nvPr>
            <p:ph type="sldNum" sz="quarter" idx="10"/>
          </p:nvPr>
        </p:nvSpPr>
        <p:spPr>
          <a:xfrm>
            <a:off x="9067800" y="6553201"/>
            <a:ext cx="2844800" cy="228600"/>
          </a:xfrm>
          <a:prstGeom prst="rect"/>
        </p:spPr>
        <p:txBody>
          <a:bodyPr/>
          <a:lstStyle/>
          <a:p>
            <a:fld id="{B73F69C2-009F-4240-9724-5B3BAC1E9E06}" type="slidenum">
              <a:rPr lang="en-US" smtClean="0"/>
              <a:t>‹#›</a:t>
            </a:fld>
            <a:endParaRPr lang="en-US"/>
          </a:p>
        </p:txBody>
      </p:sp>
      <p:pic>
        <p:nvPicPr>
          <p:cNvPr id="14" name="Picture 13">
            <a:extLst>
              <a:ext uri="{FF2B5EF4-FFF2-40B4-BE49-F238E27FC236}">
                <a16:creationId xmlns:a16="http://schemas.microsoft.com/office/drawing/2014/main" id="{FF2AA93B-7D93-A84B-8647-D36F36D45790}"/>
              </a:ext>
            </a:extLst>
          </p:cNvPr>
          <p:cNvPicPr>
            <a:picLocks noChangeAspect="1"/>
          </p:cNvPicPr>
          <p:nvPr userDrawn="1"/>
        </p:nvPicPr>
        <p:blipFill>
          <a:blip r:embed="rId2"/>
          <a:srcRect/>
          <a:stretch>
            <a:fillRect/>
          </a:stretch>
        </p:blipFill>
        <p:spPr>
          <a:xfrm>
            <a:off x="-2604" y="1196960"/>
            <a:ext cx="12194604" cy="91573"/>
          </a:xfrm>
          <a:prstGeom prst="rect"/>
        </p:spPr>
      </p:pic>
      <p:sp>
        <p:nvSpPr>
          <p:cNvPr id="8" name="Rectangle 7"/>
          <p:cNvSpPr/>
          <p:nvPr userDrawn="1"/>
        </p:nvSpPr>
        <p:spPr>
          <a:xfrm>
            <a:off x="0" y="0"/>
            <a:ext cx="12192000" cy="6858002"/>
          </a:xfrm>
          <a:prstGeom prst="rect"/>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 Placeholder 16">
            <a:extLst>
              <a:ext uri="{FF2B5EF4-FFF2-40B4-BE49-F238E27FC236}">
                <a16:creationId xmlns:a16="http://schemas.microsoft.com/office/drawing/2014/main" id="{59B14167-F0EA-174B-9487-BB60666B999A}"/>
              </a:ext>
            </a:extLst>
          </p:cNvPr>
          <p:cNvSpPr>
            <a:spLocks noGrp="1"/>
          </p:cNvSpPr>
          <p:nvPr>
            <p:ph type="body" sz="quarter" idx="24" hasCustomPrompt="1"/>
          </p:nvPr>
        </p:nvSpPr>
        <p:spPr>
          <a:xfrm>
            <a:off x="277809" y="1693715"/>
            <a:ext cx="11631171" cy="382527"/>
          </a:xfrm>
          <a:prstGeom prst="rect"/>
        </p:spPr>
        <p:txBody>
          <a:bodyPr/>
          <a:lstStyle>
            <a:lvl1pPr marL="0" indent="0" algn="l">
              <a:buNone/>
              <a:defRPr sz="2000" b="1" cap="all" baseline="0">
                <a:solidFill>
                  <a:schemeClr val="tx1"/>
                </a:solidFill>
              </a:defRPr>
            </a:lvl1pPr>
            <a:lvl2pPr marL="457200" indent="0">
              <a:buNone/>
              <a:defRPr sz="1400">
                <a:solidFill>
                  <a:schemeClr val="bg1"/>
                </a:solidFill>
              </a:defRPr>
            </a:lvl2pPr>
            <a:lvl3pPr marL="914400" indent="0">
              <a:buNone/>
              <a:defRPr sz="1400">
                <a:solidFill>
                  <a:schemeClr val="bg1"/>
                </a:solidFill>
              </a:defRPr>
            </a:lvl3pPr>
            <a:lvl4pPr marL="1371600" indent="0">
              <a:buNone/>
              <a:defRPr sz="1400">
                <a:solidFill>
                  <a:schemeClr val="bg1"/>
                </a:solidFill>
              </a:defRPr>
            </a:lvl4pPr>
            <a:lvl5pPr marL="1828800" indent="0">
              <a:buNone/>
              <a:defRPr sz="1400">
                <a:solidFill>
                  <a:schemeClr val="bg1"/>
                </a:solidFill>
              </a:defRPr>
            </a:lvl5pPr>
          </a:lstStyle>
          <a:p>
            <a:pPr lvl="0"/>
            <a:r>
              <a:rPr lang="en-US" dirty="1"/>
              <a:t>Presenter Name</a:t>
            </a:r>
          </a:p>
        </p:txBody>
      </p:sp>
      <p:sp>
        <p:nvSpPr>
          <p:cNvPr id="15" name="Content Placeholder 3">
            <a:extLst>
              <a:ext uri="{FF2B5EF4-FFF2-40B4-BE49-F238E27FC236}">
                <a16:creationId xmlns:a16="http://schemas.microsoft.com/office/drawing/2014/main" id="{BD75CB95-6C7C-C947-876C-EE0C42221944}"/>
              </a:ext>
            </a:extLst>
          </p:cNvPr>
          <p:cNvSpPr>
            <a:spLocks noGrp="1"/>
          </p:cNvSpPr>
          <p:nvPr>
            <p:ph sz="quarter" idx="25" hasCustomPrompt="1"/>
          </p:nvPr>
        </p:nvSpPr>
        <p:spPr>
          <a:xfrm>
            <a:off x="277813" y="2076450"/>
            <a:ext cx="11631612" cy="493713"/>
          </a:xfrm>
          <a:prstGeom prst="rect"/>
        </p:spPr>
        <p:txBody>
          <a:bodyPr anchor="ct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stStyle>
          <a:p>
            <a:pPr lvl="0"/>
            <a:r>
              <a:rPr lang="en-US" dirty="1"/>
              <a:t>Title | Location | Email | Phone</a:t>
            </a:r>
          </a:p>
        </p:txBody>
      </p:sp>
      <p:sp>
        <p:nvSpPr>
          <p:cNvPr id="16" name="Text Placeholder 16">
            <a:extLst>
              <a:ext uri="{FF2B5EF4-FFF2-40B4-BE49-F238E27FC236}">
                <a16:creationId xmlns:a16="http://schemas.microsoft.com/office/drawing/2014/main" id="{5CCB6179-3413-254B-9EC7-8A239B42F827}"/>
              </a:ext>
            </a:extLst>
          </p:cNvPr>
          <p:cNvSpPr>
            <a:spLocks noGrp="1"/>
          </p:cNvSpPr>
          <p:nvPr>
            <p:ph type="body" sz="quarter" idx="26" hasCustomPrompt="1"/>
          </p:nvPr>
        </p:nvSpPr>
        <p:spPr>
          <a:xfrm>
            <a:off x="277809" y="2864159"/>
            <a:ext cx="11631171" cy="382527"/>
          </a:xfrm>
          <a:prstGeom prst="rect"/>
        </p:spPr>
        <p:txBody>
          <a:bodyPr/>
          <a:lstStyle>
            <a:lvl1pPr marL="0" indent="0" algn="l">
              <a:buNone/>
              <a:defRPr sz="2000" b="1" cap="all" baseline="0">
                <a:solidFill>
                  <a:schemeClr val="tx1"/>
                </a:solidFill>
              </a:defRPr>
            </a:lvl1pPr>
            <a:lvl2pPr marL="457200" indent="0">
              <a:buNone/>
              <a:defRPr sz="1400">
                <a:solidFill>
                  <a:schemeClr val="bg1"/>
                </a:solidFill>
              </a:defRPr>
            </a:lvl2pPr>
            <a:lvl3pPr marL="914400" indent="0">
              <a:buNone/>
              <a:defRPr sz="1400">
                <a:solidFill>
                  <a:schemeClr val="bg1"/>
                </a:solidFill>
              </a:defRPr>
            </a:lvl3pPr>
            <a:lvl4pPr marL="1371600" indent="0">
              <a:buNone/>
              <a:defRPr sz="1400">
                <a:solidFill>
                  <a:schemeClr val="bg1"/>
                </a:solidFill>
              </a:defRPr>
            </a:lvl4pPr>
            <a:lvl5pPr marL="1828800" indent="0">
              <a:buNone/>
              <a:defRPr sz="1400">
                <a:solidFill>
                  <a:schemeClr val="bg1"/>
                </a:solidFill>
              </a:defRPr>
            </a:lvl5pPr>
          </a:lstStyle>
          <a:p>
            <a:pPr lvl="0"/>
            <a:r>
              <a:rPr lang="en-US" dirty="1"/>
              <a:t>Presenter Name</a:t>
            </a:r>
          </a:p>
        </p:txBody>
      </p:sp>
      <p:sp>
        <p:nvSpPr>
          <p:cNvPr id="17" name="Content Placeholder 3">
            <a:extLst>
              <a:ext uri="{FF2B5EF4-FFF2-40B4-BE49-F238E27FC236}">
                <a16:creationId xmlns:a16="http://schemas.microsoft.com/office/drawing/2014/main" id="{A4F085A9-6146-9B4C-AC75-70DC4779D20A}"/>
              </a:ext>
            </a:extLst>
          </p:cNvPr>
          <p:cNvSpPr>
            <a:spLocks noGrp="1"/>
          </p:cNvSpPr>
          <p:nvPr>
            <p:ph sz="quarter" idx="27" hasCustomPrompt="1"/>
          </p:nvPr>
        </p:nvSpPr>
        <p:spPr>
          <a:xfrm>
            <a:off x="277813" y="3246894"/>
            <a:ext cx="11631612" cy="493713"/>
          </a:xfrm>
          <a:prstGeom prst="rect"/>
        </p:spPr>
        <p:txBody>
          <a:bodyPr anchor="ct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stStyle>
          <a:p>
            <a:pPr lvl="0"/>
            <a:r>
              <a:rPr lang="en-US" dirty="1"/>
              <a:t>Title | Location | Email | Phone</a:t>
            </a:r>
          </a:p>
        </p:txBody>
      </p:sp>
      <p:sp>
        <p:nvSpPr>
          <p:cNvPr id="18" name="Text Placeholder 16">
            <a:extLst>
              <a:ext uri="{FF2B5EF4-FFF2-40B4-BE49-F238E27FC236}">
                <a16:creationId xmlns:a16="http://schemas.microsoft.com/office/drawing/2014/main" id="{4814C633-6DAE-0640-B1F8-D28E25F8E25C}"/>
              </a:ext>
            </a:extLst>
          </p:cNvPr>
          <p:cNvSpPr>
            <a:spLocks noGrp="1"/>
          </p:cNvSpPr>
          <p:nvPr>
            <p:ph type="body" sz="quarter" idx="28" hasCustomPrompt="1"/>
          </p:nvPr>
        </p:nvSpPr>
        <p:spPr>
          <a:xfrm>
            <a:off x="277809" y="4034603"/>
            <a:ext cx="11631171" cy="382527"/>
          </a:xfrm>
          <a:prstGeom prst="rect"/>
        </p:spPr>
        <p:txBody>
          <a:bodyPr/>
          <a:lstStyle>
            <a:lvl1pPr marL="0" indent="0" algn="l">
              <a:buNone/>
              <a:defRPr sz="2000" b="1" cap="all" baseline="0">
                <a:solidFill>
                  <a:schemeClr val="tx1"/>
                </a:solidFill>
              </a:defRPr>
            </a:lvl1pPr>
            <a:lvl2pPr marL="457200" indent="0">
              <a:buNone/>
              <a:defRPr sz="1400">
                <a:solidFill>
                  <a:schemeClr val="bg1"/>
                </a:solidFill>
              </a:defRPr>
            </a:lvl2pPr>
            <a:lvl3pPr marL="914400" indent="0">
              <a:buNone/>
              <a:defRPr sz="1400">
                <a:solidFill>
                  <a:schemeClr val="bg1"/>
                </a:solidFill>
              </a:defRPr>
            </a:lvl3pPr>
            <a:lvl4pPr marL="1371600" indent="0">
              <a:buNone/>
              <a:defRPr sz="1400">
                <a:solidFill>
                  <a:schemeClr val="bg1"/>
                </a:solidFill>
              </a:defRPr>
            </a:lvl4pPr>
            <a:lvl5pPr marL="1828800" indent="0">
              <a:buNone/>
              <a:defRPr sz="1400">
                <a:solidFill>
                  <a:schemeClr val="bg1"/>
                </a:solidFill>
              </a:defRPr>
            </a:lvl5pPr>
          </a:lstStyle>
          <a:p>
            <a:pPr lvl="0"/>
            <a:r>
              <a:rPr lang="en-US" dirty="1"/>
              <a:t>Presenter Name</a:t>
            </a:r>
          </a:p>
        </p:txBody>
      </p:sp>
      <p:sp>
        <p:nvSpPr>
          <p:cNvPr id="19" name="Content Placeholder 3">
            <a:extLst>
              <a:ext uri="{FF2B5EF4-FFF2-40B4-BE49-F238E27FC236}">
                <a16:creationId xmlns:a16="http://schemas.microsoft.com/office/drawing/2014/main" id="{C054E68E-8DC7-FB4D-B7E7-37E90472A185}"/>
              </a:ext>
            </a:extLst>
          </p:cNvPr>
          <p:cNvSpPr>
            <a:spLocks noGrp="1"/>
          </p:cNvSpPr>
          <p:nvPr>
            <p:ph sz="quarter" idx="29" hasCustomPrompt="1"/>
          </p:nvPr>
        </p:nvSpPr>
        <p:spPr>
          <a:xfrm>
            <a:off x="277813" y="4417338"/>
            <a:ext cx="11631612" cy="493713"/>
          </a:xfrm>
          <a:prstGeom prst="rect"/>
        </p:spPr>
        <p:txBody>
          <a:bodyPr anchor="ct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stStyle>
          <a:p>
            <a:pPr lvl="0"/>
            <a:r>
              <a:rPr lang="en-US" dirty="1"/>
              <a:t>Title | Location | Email | Phone</a:t>
            </a:r>
          </a:p>
        </p:txBody>
      </p:sp>
      <p:sp>
        <p:nvSpPr>
          <p:cNvPr id="20" name="Text Placeholder 16">
            <a:extLst>
              <a:ext uri="{FF2B5EF4-FFF2-40B4-BE49-F238E27FC236}">
                <a16:creationId xmlns:a16="http://schemas.microsoft.com/office/drawing/2014/main" id="{D4FF1BEB-8B8C-504C-AEE9-816B0944D06D}"/>
              </a:ext>
            </a:extLst>
          </p:cNvPr>
          <p:cNvSpPr>
            <a:spLocks noGrp="1"/>
          </p:cNvSpPr>
          <p:nvPr>
            <p:ph type="body" sz="quarter" idx="30" hasCustomPrompt="1"/>
          </p:nvPr>
        </p:nvSpPr>
        <p:spPr>
          <a:xfrm>
            <a:off x="277364" y="5205047"/>
            <a:ext cx="11631171" cy="382527"/>
          </a:xfrm>
          <a:prstGeom prst="rect"/>
        </p:spPr>
        <p:txBody>
          <a:bodyPr/>
          <a:lstStyle>
            <a:lvl1pPr marL="0" indent="0" algn="l">
              <a:buNone/>
              <a:defRPr sz="2000" b="1" cap="all" baseline="0">
                <a:solidFill>
                  <a:schemeClr val="tx1"/>
                </a:solidFill>
              </a:defRPr>
            </a:lvl1pPr>
            <a:lvl2pPr marL="457200" indent="0">
              <a:buNone/>
              <a:defRPr sz="1400">
                <a:solidFill>
                  <a:schemeClr val="bg1"/>
                </a:solidFill>
              </a:defRPr>
            </a:lvl2pPr>
            <a:lvl3pPr marL="914400" indent="0">
              <a:buNone/>
              <a:defRPr sz="1400">
                <a:solidFill>
                  <a:schemeClr val="bg1"/>
                </a:solidFill>
              </a:defRPr>
            </a:lvl3pPr>
            <a:lvl4pPr marL="1371600" indent="0">
              <a:buNone/>
              <a:defRPr sz="1400">
                <a:solidFill>
                  <a:schemeClr val="bg1"/>
                </a:solidFill>
              </a:defRPr>
            </a:lvl4pPr>
            <a:lvl5pPr marL="1828800" indent="0">
              <a:buNone/>
              <a:defRPr sz="1400">
                <a:solidFill>
                  <a:schemeClr val="bg1"/>
                </a:solidFill>
              </a:defRPr>
            </a:lvl5pPr>
          </a:lstStyle>
          <a:p>
            <a:pPr lvl="0"/>
            <a:r>
              <a:rPr lang="en-US" dirty="1"/>
              <a:t>Presenter Name</a:t>
            </a:r>
          </a:p>
        </p:txBody>
      </p:sp>
      <p:sp>
        <p:nvSpPr>
          <p:cNvPr id="21" name="Content Placeholder 3">
            <a:extLst>
              <a:ext uri="{FF2B5EF4-FFF2-40B4-BE49-F238E27FC236}">
                <a16:creationId xmlns:a16="http://schemas.microsoft.com/office/drawing/2014/main" id="{FD43A432-7869-A742-BD5C-2EA7DB1DA9FD}"/>
              </a:ext>
            </a:extLst>
          </p:cNvPr>
          <p:cNvSpPr>
            <a:spLocks noGrp="1"/>
          </p:cNvSpPr>
          <p:nvPr>
            <p:ph sz="quarter" idx="31" hasCustomPrompt="1"/>
          </p:nvPr>
        </p:nvSpPr>
        <p:spPr>
          <a:xfrm>
            <a:off x="277368" y="5587782"/>
            <a:ext cx="11631612" cy="493713"/>
          </a:xfrm>
          <a:prstGeom prst="rect"/>
        </p:spPr>
        <p:txBody>
          <a:bodyPr anchor="ct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stStyle>
          <a:p>
            <a:pPr lvl="0"/>
            <a:r>
              <a:rPr lang="en-US" dirty="1"/>
              <a:t>Title | Location | Email | Phone</a:t>
            </a:r>
          </a:p>
        </p:txBody>
      </p:sp>
      <p:sp>
        <p:nvSpPr>
          <p:cNvPr id="23" name="TextBox 22">
            <a:extLst>
              <a:ext uri="{FF2B5EF4-FFF2-40B4-BE49-F238E27FC236}">
                <a16:creationId xmlns:a16="http://schemas.microsoft.com/office/drawing/2014/main" id="{2D561FFF-7C55-4747-A160-02F97DCBD9D4}"/>
              </a:ext>
            </a:extLst>
          </p:cNvPr>
          <p:cNvSpPr txBox="1"/>
          <p:nvPr userDrawn="1"/>
        </p:nvSpPr>
        <p:spPr>
          <a:xfrm>
            <a:off x="277813" y="384731"/>
            <a:ext cx="3310359" cy="584775"/>
          </a:xfrm>
          <a:prstGeom prst="rect"/>
          <a:noFill/>
        </p:spPr>
        <p:txBody>
          <a:bodyPr wrap="square" rtlCol="0">
            <a:spAutoFit/>
          </a:bodyPr>
          <a:lstStyle/>
          <a:p>
            <a:pPr algn="l"/>
            <a:r>
              <a:rPr lang="en-US" sz="3200" dirty="1">
                <a:solidFill>
                  <a:schemeClr val="bg1"/>
                </a:solidFill>
              </a:rPr>
              <a:t>Contact</a:t>
            </a:r>
          </a:p>
        </p:txBody>
      </p:sp>
    </p:spTree>
    <p:extLst>
      <p:ext uri="{BB962C8B-B14F-4D97-AF65-F5344CB8AC3E}">
        <p14:creationId xmlns:p14="http://schemas.microsoft.com/office/powerpoint/2010/main" val="3346012581"/>
      </p:ext>
    </p:extLst>
  </p:cSld>
  <p:clrMapOvr>
    <a:masterClrMapping/>
  </p:clrMapOvr>
  <p:transition spd="med">
    <p:fade/>
  </p:transition>
  <p:timing>
    <p:tnLst>
      <p:par>
        <p:cTn id="1" dur="indefinite" restart="never" nodeType="tmRoot"/>
      </p:par>
    </p:tnLst>
  </p:timing>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Title and 2 Columns - Solid Green">
    <p:spTree>
      <p:nvGrpSpPr>
        <p:cNvPr id="1" name=""/>
        <p:cNvGrpSpPr/>
        <p:nvPr/>
      </p:nvGrpSpPr>
      <p:grpSpPr>
        <a:xfrm>
          <a:off x="0" y="0"/>
          <a:ext cx="0" cy="0"/>
          <a:chOff x="0" y="0"/>
          <a:chExt cx="0" cy="0"/>
        </a:xfrm>
      </p:grpSpPr>
      <p:sp>
        <p:nvSpPr>
          <p:cNvPr id="25" name="Rectangle 24">
            <a:extLst>
              <a:ext uri="{FF2B5EF4-FFF2-40B4-BE49-F238E27FC236}">
                <a16:creationId xmlns:a16="http://schemas.microsoft.com/office/drawing/2014/main" id="{0B74608A-AF9F-0049-B500-40D7A004F570}"/>
              </a:ext>
            </a:extLst>
          </p:cNvPr>
          <p:cNvSpPr/>
          <p:nvPr userDrawn="1"/>
        </p:nvSpPr>
        <p:spPr>
          <a:xfrm rot="16200000">
            <a:off x="5407597" y="-5414537"/>
            <a:ext cx="1371600" cy="12192001"/>
          </a:xfrm>
          <a:prstGeom prst="rect"/>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lide Number Placeholder 2">
            <a:extLst>
              <a:ext uri="{FF2B5EF4-FFF2-40B4-BE49-F238E27FC236}">
                <a16:creationId xmlns:a16="http://schemas.microsoft.com/office/drawing/2014/main" id="{F29206FB-9596-C147-A0A7-52D19B573B03}"/>
              </a:ext>
            </a:extLst>
          </p:cNvPr>
          <p:cNvSpPr>
            <a:spLocks noGrp="1"/>
          </p:cNvSpPr>
          <p:nvPr>
            <p:ph type="sldNum" sz="quarter" idx="10"/>
          </p:nvPr>
        </p:nvSpPr>
        <p:spPr>
          <a:xfrm>
            <a:off x="9067800" y="6553201"/>
            <a:ext cx="2844800" cy="228600"/>
          </a:xfrm>
          <a:prstGeom prst="rect"/>
        </p:spPr>
        <p:txBody>
          <a:bodyPr/>
          <a:lstStyle/>
          <a:p>
            <a:fld id="{B73F69C2-009F-4240-9724-5B3BAC1E9E06}" type="slidenum">
              <a:rPr lang="en-US" smtClean="0"/>
              <a:t>‹#›</a:t>
            </a:fld>
            <a:endParaRPr lang="en-US"/>
          </a:p>
        </p:txBody>
      </p:sp>
      <p:pic>
        <p:nvPicPr>
          <p:cNvPr id="17" name="Picture 16">
            <a:extLst>
              <a:ext uri="{FF2B5EF4-FFF2-40B4-BE49-F238E27FC236}">
                <a16:creationId xmlns:a16="http://schemas.microsoft.com/office/drawing/2014/main" id="{40B6BB70-911B-BA41-B813-517D0409EFF1}"/>
              </a:ext>
            </a:extLst>
          </p:cNvPr>
          <p:cNvPicPr>
            <a:picLocks noChangeAspect="1"/>
          </p:cNvPicPr>
          <p:nvPr userDrawn="1"/>
        </p:nvPicPr>
        <p:blipFill>
          <a:blip r:embed="rId2"/>
          <a:srcRect/>
          <a:stretch>
            <a:fillRect/>
          </a:stretch>
        </p:blipFill>
        <p:spPr>
          <a:xfrm>
            <a:off x="-2604" y="1196960"/>
            <a:ext cx="12194604" cy="91573"/>
          </a:xfrm>
          <a:prstGeom prst="rect"/>
        </p:spPr>
      </p:pic>
      <p:sp>
        <p:nvSpPr>
          <p:cNvPr id="11" name="Rectangle 10"/>
          <p:cNvSpPr/>
          <p:nvPr userDrawn="1"/>
        </p:nvSpPr>
        <p:spPr>
          <a:xfrm>
            <a:off x="0" y="0"/>
            <a:ext cx="12192000" cy="6858002"/>
          </a:xfrm>
          <a:prstGeom prst="rect"/>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 Placeholder 16">
            <a:extLst>
              <a:ext uri="{FF2B5EF4-FFF2-40B4-BE49-F238E27FC236}">
                <a16:creationId xmlns:a16="http://schemas.microsoft.com/office/drawing/2014/main" id="{81995B45-C597-6B42-83B0-C4D0487C19EA}"/>
              </a:ext>
            </a:extLst>
          </p:cNvPr>
          <p:cNvSpPr>
            <a:spLocks noGrp="1"/>
          </p:cNvSpPr>
          <p:nvPr>
            <p:ph type="body" sz="quarter" idx="24" hasCustomPrompt="1"/>
          </p:nvPr>
        </p:nvSpPr>
        <p:spPr>
          <a:xfrm>
            <a:off x="277809" y="1693715"/>
            <a:ext cx="11631171" cy="382527"/>
          </a:xfrm>
          <a:prstGeom prst="rect"/>
        </p:spPr>
        <p:txBody>
          <a:bodyPr/>
          <a:lstStyle>
            <a:lvl1pPr marL="0" indent="0" algn="l">
              <a:buNone/>
              <a:defRPr sz="2000" b="1" cap="all" baseline="0">
                <a:solidFill>
                  <a:schemeClr val="tx1"/>
                </a:solidFill>
              </a:defRPr>
            </a:lvl1pPr>
            <a:lvl2pPr marL="457200" indent="0">
              <a:buNone/>
              <a:defRPr sz="1400">
                <a:solidFill>
                  <a:schemeClr val="bg1"/>
                </a:solidFill>
              </a:defRPr>
            </a:lvl2pPr>
            <a:lvl3pPr marL="914400" indent="0">
              <a:buNone/>
              <a:defRPr sz="1400">
                <a:solidFill>
                  <a:schemeClr val="bg1"/>
                </a:solidFill>
              </a:defRPr>
            </a:lvl3pPr>
            <a:lvl4pPr marL="1371600" indent="0">
              <a:buNone/>
              <a:defRPr sz="1400">
                <a:solidFill>
                  <a:schemeClr val="bg1"/>
                </a:solidFill>
              </a:defRPr>
            </a:lvl4pPr>
            <a:lvl5pPr marL="1828800" indent="0">
              <a:buNone/>
              <a:defRPr sz="1400">
                <a:solidFill>
                  <a:schemeClr val="bg1"/>
                </a:solidFill>
              </a:defRPr>
            </a:lvl5pPr>
          </a:lstStyle>
          <a:p>
            <a:pPr lvl="0"/>
            <a:r>
              <a:rPr lang="en-US" dirty="1"/>
              <a:t>Presenter Name</a:t>
            </a:r>
          </a:p>
        </p:txBody>
      </p:sp>
      <p:sp>
        <p:nvSpPr>
          <p:cNvPr id="18" name="Content Placeholder 3">
            <a:extLst>
              <a:ext uri="{FF2B5EF4-FFF2-40B4-BE49-F238E27FC236}">
                <a16:creationId xmlns:a16="http://schemas.microsoft.com/office/drawing/2014/main" id="{CBE086BF-8E5A-A94F-8B33-E0695CB3B005}"/>
              </a:ext>
            </a:extLst>
          </p:cNvPr>
          <p:cNvSpPr>
            <a:spLocks noGrp="1"/>
          </p:cNvSpPr>
          <p:nvPr>
            <p:ph sz="quarter" idx="25" hasCustomPrompt="1"/>
          </p:nvPr>
        </p:nvSpPr>
        <p:spPr>
          <a:xfrm>
            <a:off x="277813" y="2076450"/>
            <a:ext cx="11631612" cy="493713"/>
          </a:xfrm>
          <a:prstGeom prst="rect"/>
        </p:spPr>
        <p:txBody>
          <a:bodyPr anchor="ct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stStyle>
          <a:p>
            <a:pPr lvl="0"/>
            <a:r>
              <a:rPr lang="en-US" dirty="1"/>
              <a:t>Title | Location | Email | Phone</a:t>
            </a:r>
          </a:p>
        </p:txBody>
      </p:sp>
      <p:sp>
        <p:nvSpPr>
          <p:cNvPr id="19" name="Text Placeholder 16">
            <a:extLst>
              <a:ext uri="{FF2B5EF4-FFF2-40B4-BE49-F238E27FC236}">
                <a16:creationId xmlns:a16="http://schemas.microsoft.com/office/drawing/2014/main" id="{56467003-EADB-FC49-A1CC-27581941E7EC}"/>
              </a:ext>
            </a:extLst>
          </p:cNvPr>
          <p:cNvSpPr>
            <a:spLocks noGrp="1"/>
          </p:cNvSpPr>
          <p:nvPr>
            <p:ph type="body" sz="quarter" idx="26" hasCustomPrompt="1"/>
          </p:nvPr>
        </p:nvSpPr>
        <p:spPr>
          <a:xfrm>
            <a:off x="277809" y="2864159"/>
            <a:ext cx="11631171" cy="382527"/>
          </a:xfrm>
          <a:prstGeom prst="rect"/>
        </p:spPr>
        <p:txBody>
          <a:bodyPr/>
          <a:lstStyle>
            <a:lvl1pPr marL="0" indent="0" algn="l">
              <a:buNone/>
              <a:defRPr sz="2000" b="1" cap="all" baseline="0">
                <a:solidFill>
                  <a:schemeClr val="tx1"/>
                </a:solidFill>
              </a:defRPr>
            </a:lvl1pPr>
            <a:lvl2pPr marL="457200" indent="0">
              <a:buNone/>
              <a:defRPr sz="1400">
                <a:solidFill>
                  <a:schemeClr val="bg1"/>
                </a:solidFill>
              </a:defRPr>
            </a:lvl2pPr>
            <a:lvl3pPr marL="914400" indent="0">
              <a:buNone/>
              <a:defRPr sz="1400">
                <a:solidFill>
                  <a:schemeClr val="bg1"/>
                </a:solidFill>
              </a:defRPr>
            </a:lvl3pPr>
            <a:lvl4pPr marL="1371600" indent="0">
              <a:buNone/>
              <a:defRPr sz="1400">
                <a:solidFill>
                  <a:schemeClr val="bg1"/>
                </a:solidFill>
              </a:defRPr>
            </a:lvl4pPr>
            <a:lvl5pPr marL="1828800" indent="0">
              <a:buNone/>
              <a:defRPr sz="1400">
                <a:solidFill>
                  <a:schemeClr val="bg1"/>
                </a:solidFill>
              </a:defRPr>
            </a:lvl5pPr>
          </a:lstStyle>
          <a:p>
            <a:pPr lvl="0"/>
            <a:r>
              <a:rPr lang="en-US" dirty="1"/>
              <a:t>Presenter Name</a:t>
            </a:r>
          </a:p>
        </p:txBody>
      </p:sp>
      <p:sp>
        <p:nvSpPr>
          <p:cNvPr id="20" name="Content Placeholder 3">
            <a:extLst>
              <a:ext uri="{FF2B5EF4-FFF2-40B4-BE49-F238E27FC236}">
                <a16:creationId xmlns:a16="http://schemas.microsoft.com/office/drawing/2014/main" id="{EB8BAF68-85E6-6344-8ED4-1632A2267305}"/>
              </a:ext>
            </a:extLst>
          </p:cNvPr>
          <p:cNvSpPr>
            <a:spLocks noGrp="1"/>
          </p:cNvSpPr>
          <p:nvPr>
            <p:ph sz="quarter" idx="27" hasCustomPrompt="1"/>
          </p:nvPr>
        </p:nvSpPr>
        <p:spPr>
          <a:xfrm>
            <a:off x="277813" y="3246894"/>
            <a:ext cx="11631612" cy="493713"/>
          </a:xfrm>
          <a:prstGeom prst="rect"/>
        </p:spPr>
        <p:txBody>
          <a:bodyPr anchor="ct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stStyle>
          <a:p>
            <a:pPr lvl="0"/>
            <a:r>
              <a:rPr lang="en-US" dirty="1"/>
              <a:t>Title | Location | Email | Phone</a:t>
            </a:r>
          </a:p>
        </p:txBody>
      </p:sp>
      <p:sp>
        <p:nvSpPr>
          <p:cNvPr id="21" name="Text Placeholder 16">
            <a:extLst>
              <a:ext uri="{FF2B5EF4-FFF2-40B4-BE49-F238E27FC236}">
                <a16:creationId xmlns:a16="http://schemas.microsoft.com/office/drawing/2014/main" id="{DB236523-9B12-8640-A9F6-548E86B9C313}"/>
              </a:ext>
            </a:extLst>
          </p:cNvPr>
          <p:cNvSpPr>
            <a:spLocks noGrp="1"/>
          </p:cNvSpPr>
          <p:nvPr>
            <p:ph type="body" sz="quarter" idx="28" hasCustomPrompt="1"/>
          </p:nvPr>
        </p:nvSpPr>
        <p:spPr>
          <a:xfrm>
            <a:off x="277809" y="4034603"/>
            <a:ext cx="11631171" cy="382527"/>
          </a:xfrm>
          <a:prstGeom prst="rect"/>
        </p:spPr>
        <p:txBody>
          <a:bodyPr/>
          <a:lstStyle>
            <a:lvl1pPr marL="0" indent="0" algn="l">
              <a:buNone/>
              <a:defRPr sz="2000" b="1" cap="all" baseline="0">
                <a:solidFill>
                  <a:schemeClr val="tx1"/>
                </a:solidFill>
              </a:defRPr>
            </a:lvl1pPr>
            <a:lvl2pPr marL="457200" indent="0">
              <a:buNone/>
              <a:defRPr sz="1400">
                <a:solidFill>
                  <a:schemeClr val="bg1"/>
                </a:solidFill>
              </a:defRPr>
            </a:lvl2pPr>
            <a:lvl3pPr marL="914400" indent="0">
              <a:buNone/>
              <a:defRPr sz="1400">
                <a:solidFill>
                  <a:schemeClr val="bg1"/>
                </a:solidFill>
              </a:defRPr>
            </a:lvl3pPr>
            <a:lvl4pPr marL="1371600" indent="0">
              <a:buNone/>
              <a:defRPr sz="1400">
                <a:solidFill>
                  <a:schemeClr val="bg1"/>
                </a:solidFill>
              </a:defRPr>
            </a:lvl4pPr>
            <a:lvl5pPr marL="1828800" indent="0">
              <a:buNone/>
              <a:defRPr sz="1400">
                <a:solidFill>
                  <a:schemeClr val="bg1"/>
                </a:solidFill>
              </a:defRPr>
            </a:lvl5pPr>
          </a:lstStyle>
          <a:p>
            <a:pPr lvl="0"/>
            <a:r>
              <a:rPr lang="en-US" dirty="1"/>
              <a:t>Presenter Name</a:t>
            </a:r>
          </a:p>
        </p:txBody>
      </p:sp>
      <p:sp>
        <p:nvSpPr>
          <p:cNvPr id="22" name="Content Placeholder 3">
            <a:extLst>
              <a:ext uri="{FF2B5EF4-FFF2-40B4-BE49-F238E27FC236}">
                <a16:creationId xmlns:a16="http://schemas.microsoft.com/office/drawing/2014/main" id="{0250D0DE-DA94-B64E-BFD3-668B78047354}"/>
              </a:ext>
            </a:extLst>
          </p:cNvPr>
          <p:cNvSpPr>
            <a:spLocks noGrp="1"/>
          </p:cNvSpPr>
          <p:nvPr>
            <p:ph sz="quarter" idx="29" hasCustomPrompt="1"/>
          </p:nvPr>
        </p:nvSpPr>
        <p:spPr>
          <a:xfrm>
            <a:off x="277813" y="4417338"/>
            <a:ext cx="11631612" cy="493713"/>
          </a:xfrm>
          <a:prstGeom prst="rect"/>
        </p:spPr>
        <p:txBody>
          <a:bodyPr anchor="ct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stStyle>
          <a:p>
            <a:pPr lvl="0"/>
            <a:r>
              <a:rPr lang="en-US" dirty="1"/>
              <a:t>Title | Location | Email | Phone</a:t>
            </a:r>
          </a:p>
        </p:txBody>
      </p:sp>
      <p:sp>
        <p:nvSpPr>
          <p:cNvPr id="23" name="Text Placeholder 16">
            <a:extLst>
              <a:ext uri="{FF2B5EF4-FFF2-40B4-BE49-F238E27FC236}">
                <a16:creationId xmlns:a16="http://schemas.microsoft.com/office/drawing/2014/main" id="{CA3A2869-909B-7640-AEA4-3A373BBEFC2F}"/>
              </a:ext>
            </a:extLst>
          </p:cNvPr>
          <p:cNvSpPr>
            <a:spLocks noGrp="1"/>
          </p:cNvSpPr>
          <p:nvPr>
            <p:ph type="body" sz="quarter" idx="30" hasCustomPrompt="1"/>
          </p:nvPr>
        </p:nvSpPr>
        <p:spPr>
          <a:xfrm>
            <a:off x="277364" y="5205047"/>
            <a:ext cx="11631171" cy="382527"/>
          </a:xfrm>
          <a:prstGeom prst="rect"/>
        </p:spPr>
        <p:txBody>
          <a:bodyPr/>
          <a:lstStyle>
            <a:lvl1pPr marL="0" indent="0" algn="l">
              <a:buNone/>
              <a:defRPr sz="2000" b="1" cap="all" baseline="0">
                <a:solidFill>
                  <a:schemeClr val="tx1"/>
                </a:solidFill>
              </a:defRPr>
            </a:lvl1pPr>
            <a:lvl2pPr marL="457200" indent="0">
              <a:buNone/>
              <a:defRPr sz="1400">
                <a:solidFill>
                  <a:schemeClr val="bg1"/>
                </a:solidFill>
              </a:defRPr>
            </a:lvl2pPr>
            <a:lvl3pPr marL="914400" indent="0">
              <a:buNone/>
              <a:defRPr sz="1400">
                <a:solidFill>
                  <a:schemeClr val="bg1"/>
                </a:solidFill>
              </a:defRPr>
            </a:lvl3pPr>
            <a:lvl4pPr marL="1371600" indent="0">
              <a:buNone/>
              <a:defRPr sz="1400">
                <a:solidFill>
                  <a:schemeClr val="bg1"/>
                </a:solidFill>
              </a:defRPr>
            </a:lvl4pPr>
            <a:lvl5pPr marL="1828800" indent="0">
              <a:buNone/>
              <a:defRPr sz="1400">
                <a:solidFill>
                  <a:schemeClr val="bg1"/>
                </a:solidFill>
              </a:defRPr>
            </a:lvl5pPr>
          </a:lstStyle>
          <a:p>
            <a:pPr lvl="0"/>
            <a:r>
              <a:rPr lang="en-US" dirty="1"/>
              <a:t>Presenter Name</a:t>
            </a:r>
          </a:p>
        </p:txBody>
      </p:sp>
      <p:sp>
        <p:nvSpPr>
          <p:cNvPr id="24" name="Content Placeholder 3">
            <a:extLst>
              <a:ext uri="{FF2B5EF4-FFF2-40B4-BE49-F238E27FC236}">
                <a16:creationId xmlns:a16="http://schemas.microsoft.com/office/drawing/2014/main" id="{00B34F87-36C7-2042-B2D4-5E43E5A57FC8}"/>
              </a:ext>
            </a:extLst>
          </p:cNvPr>
          <p:cNvSpPr>
            <a:spLocks noGrp="1"/>
          </p:cNvSpPr>
          <p:nvPr>
            <p:ph sz="quarter" idx="31" hasCustomPrompt="1"/>
          </p:nvPr>
        </p:nvSpPr>
        <p:spPr>
          <a:xfrm>
            <a:off x="277368" y="5587782"/>
            <a:ext cx="11631612" cy="493713"/>
          </a:xfrm>
          <a:prstGeom prst="rect"/>
        </p:spPr>
        <p:txBody>
          <a:bodyPr anchor="ct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stStyle>
          <a:p>
            <a:pPr lvl="0"/>
            <a:r>
              <a:rPr lang="en-US" dirty="1"/>
              <a:t>Title | Location | Email | Phone</a:t>
            </a:r>
          </a:p>
        </p:txBody>
      </p:sp>
      <p:sp>
        <p:nvSpPr>
          <p:cNvPr id="26" name="TextBox 25">
            <a:extLst>
              <a:ext uri="{FF2B5EF4-FFF2-40B4-BE49-F238E27FC236}">
                <a16:creationId xmlns:a16="http://schemas.microsoft.com/office/drawing/2014/main" id="{9AE1F503-19D9-104B-AEF9-160A98D36405}"/>
              </a:ext>
            </a:extLst>
          </p:cNvPr>
          <p:cNvSpPr txBox="1"/>
          <p:nvPr userDrawn="1"/>
        </p:nvSpPr>
        <p:spPr>
          <a:xfrm>
            <a:off x="277813" y="384731"/>
            <a:ext cx="3310359" cy="584775"/>
          </a:xfrm>
          <a:prstGeom prst="rect"/>
          <a:noFill/>
        </p:spPr>
        <p:txBody>
          <a:bodyPr wrap="square" rtlCol="0">
            <a:spAutoFit/>
          </a:bodyPr>
          <a:lstStyle/>
          <a:p>
            <a:pPr algn="l"/>
            <a:r>
              <a:rPr lang="en-US" sz="3200" dirty="1">
                <a:solidFill>
                  <a:schemeClr val="bg1"/>
                </a:solidFill>
              </a:rPr>
              <a:t>Contact</a:t>
            </a:r>
          </a:p>
        </p:txBody>
      </p:sp>
    </p:spTree>
    <p:extLst>
      <p:ext uri="{BB962C8B-B14F-4D97-AF65-F5344CB8AC3E}">
        <p14:creationId xmlns:p14="http://schemas.microsoft.com/office/powerpoint/2010/main" val="2839771046"/>
      </p:ext>
    </p:extLst>
  </p:cSld>
  <p:clrMapOvr>
    <a:masterClrMapping/>
  </p:clrMapOvr>
  <p:transition spd="med">
    <p:fade/>
  </p:transition>
  <p:timing>
    <p:tnLst>
      <p:par>
        <p:cTn id="1" dur="indefinite" restart="never" nodeType="tmRoot"/>
      </p:par>
    </p:tnLst>
  </p:timing>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ECB4079-43C6-054F-B9EF-F5059015F1C0}"/>
              </a:ext>
            </a:extLst>
          </p:cNvPr>
          <p:cNvSpPr/>
          <p:nvPr userDrawn="1"/>
        </p:nvSpPr>
        <p:spPr>
          <a:xfrm>
            <a:off x="3493608" y="1"/>
            <a:ext cx="8707316" cy="6866186"/>
          </a:xfrm>
          <a:prstGeom prst="rect"/>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p:cNvSpPr/>
          <p:nvPr userDrawn="1"/>
        </p:nvSpPr>
        <p:spPr>
          <a:xfrm>
            <a:off x="-12377" y="3447519"/>
            <a:ext cx="3531134" cy="3410481"/>
          </a:xfrm>
          <a:prstGeom prst="rect"/>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5AE83FB6-E96A-D445-99F7-A6F06F718BB3}"/>
              </a:ext>
            </a:extLst>
          </p:cNvPr>
          <p:cNvSpPr/>
          <p:nvPr userDrawn="1"/>
        </p:nvSpPr>
        <p:spPr>
          <a:xfrm>
            <a:off x="-10548" y="-3662"/>
            <a:ext cx="1795173" cy="1699107"/>
          </a:xfrm>
          <a:prstGeom prst="rect"/>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Slide Number Placeholder 3">
            <a:extLst>
              <a:ext uri="{FF2B5EF4-FFF2-40B4-BE49-F238E27FC236}">
                <a16:creationId xmlns:a16="http://schemas.microsoft.com/office/drawing/2014/main" id="{B0167012-8C82-0F47-AF2D-C58154B10122}"/>
              </a:ext>
            </a:extLst>
          </p:cNvPr>
          <p:cNvSpPr>
            <a:spLocks noGrp="1"/>
          </p:cNvSpPr>
          <p:nvPr>
            <p:ph type="sldNum" sz="quarter" idx="4"/>
          </p:nvPr>
        </p:nvSpPr>
        <p:spPr>
          <a:xfrm>
            <a:off x="9067800" y="6553201"/>
            <a:ext cx="2844800" cy="228600"/>
          </a:xfrm>
          <a:prstGeom prst="rect"/>
        </p:spPr>
        <p:txBody>
          <a:bodyPr vert="horz" lIns="91440" tIns="45720" rIns="91440" bIns="45720" rtlCol="0" anchor="ctr"/>
          <a:lstStyle>
            <a:lvl1pPr algn="r">
              <a:defRPr sz="900">
                <a:solidFill>
                  <a:schemeClr val="tx1"/>
                </a:solidFill>
              </a:defRPr>
            </a:lvl1pPr>
          </a:lstStyle>
          <a:p>
            <a:fld id="{B73F69C2-009F-4240-9724-5B3BAC1E9E06}" type="slidenum">
              <a:rPr lang="en-US" smtClean="0"/>
              <a:t>‹#›</a:t>
            </a:fld>
            <a:endParaRPr lang="en-US"/>
          </a:p>
        </p:txBody>
      </p:sp>
      <p:sp>
        <p:nvSpPr>
          <p:cNvPr id="5" name="Rectangle 4"/>
          <p:cNvSpPr/>
          <p:nvPr userDrawn="1"/>
        </p:nvSpPr>
        <p:spPr>
          <a:xfrm>
            <a:off x="0" y="0"/>
            <a:ext cx="12192000" cy="6858000"/>
          </a:xfrm>
          <a:prstGeom prst="rect"/>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25079E93-FC0E-F245-8CC1-69E6A5A089F6}"/>
              </a:ext>
            </a:extLst>
          </p:cNvPr>
          <p:cNvSpPr/>
          <p:nvPr userDrawn="1"/>
        </p:nvSpPr>
        <p:spPr>
          <a:xfrm>
            <a:off x="-10548" y="1692689"/>
            <a:ext cx="1769674" cy="1758992"/>
          </a:xfrm>
          <a:prstGeom prst="rect"/>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BDFD3912-0452-554A-80F8-3DAA70D0F3C8}"/>
              </a:ext>
            </a:extLst>
          </p:cNvPr>
          <p:cNvSpPr/>
          <p:nvPr userDrawn="1"/>
        </p:nvSpPr>
        <p:spPr>
          <a:xfrm>
            <a:off x="1734481" y="1694219"/>
            <a:ext cx="1784276" cy="1761124"/>
          </a:xfrm>
          <a:prstGeom prst="rect"/>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D03B88BD-D8AE-EF49-AD9E-85735266F6A2}"/>
              </a:ext>
            </a:extLst>
          </p:cNvPr>
          <p:cNvPicPr>
            <a:picLocks noChangeAspect="1"/>
          </p:cNvPicPr>
          <p:nvPr userDrawn="1"/>
        </p:nvPicPr>
        <p:blipFill>
          <a:blip r:embed="rId2"/>
          <a:srcRect/>
          <a:stretch>
            <a:fillRect/>
          </a:stretch>
        </p:blipFill>
        <p:spPr>
          <a:xfrm>
            <a:off x="2101488" y="1915708"/>
            <a:ext cx="1079482" cy="1476264"/>
          </a:xfrm>
          <a:prstGeom prst="rect"/>
        </p:spPr>
      </p:pic>
      <p:sp>
        <p:nvSpPr>
          <p:cNvPr id="10" name="Rectangle 9">
            <a:extLst>
              <a:ext uri="{FF2B5EF4-FFF2-40B4-BE49-F238E27FC236}">
                <a16:creationId xmlns:a16="http://schemas.microsoft.com/office/drawing/2014/main" id="{5AE83FB6-E96A-D445-99F7-A6F06F718BB3}"/>
              </a:ext>
            </a:extLst>
          </p:cNvPr>
          <p:cNvSpPr/>
          <p:nvPr userDrawn="1"/>
        </p:nvSpPr>
        <p:spPr>
          <a:xfrm>
            <a:off x="1734481" y="-3662"/>
            <a:ext cx="1795173" cy="1699107"/>
          </a:xfrm>
          <a:prstGeom prst="rect"/>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727B5A56-0D46-B043-84C7-7B53FCC9995A}"/>
              </a:ext>
            </a:extLst>
          </p:cNvPr>
          <p:cNvSpPr/>
          <p:nvPr userDrawn="1"/>
        </p:nvSpPr>
        <p:spPr>
          <a:xfrm>
            <a:off x="5328566" y="5597668"/>
            <a:ext cx="5073445" cy="584775"/>
          </a:xfrm>
          <a:prstGeom prst="rect"/>
          <a:noFill/>
        </p:spPr>
        <p:txBody>
          <a:bodyPr wrap="square">
            <a:spAutoFit/>
          </a:bodyPr>
          <a:lstStyle/>
          <a:p>
            <a:pPr algn="ctr"/>
            <a:r>
              <a:rPr lang="en-US" sz="800" b="0" i="0" kern="1200" dirty="1">
                <a:solidFill>
                  <a:schemeClr val="bg1">
                    <a:lumMod val="95000"/>
                  </a:schemeClr>
                </a:solidFill>
                <a:latin typeface="+mn-lt"/>
                <a:ea typeface="+mn-ea"/>
                <a:cs typeface="+mn-cs"/>
              </a:rPr>
              <a:t>This information provided by Littler is not a substitute for experienced legal counsel and does not provide legal advice or attempt to address the numerous factual issues that inevitably arise in any employment-related dispute.</a:t>
            </a:r>
            <a:r>
              <a:rPr lang="en-US" sz="800" b="0" i="0" kern="1200" baseline="0" dirty="1">
                <a:solidFill>
                  <a:schemeClr val="bg1">
                    <a:lumMod val="95000"/>
                  </a:schemeClr>
                </a:solidFill>
                <a:latin typeface="+mn-lt"/>
                <a:ea typeface="+mn-ea"/>
                <a:cs typeface="+mn-cs"/>
              </a:rPr>
              <a:t> </a:t>
            </a:r>
            <a:r>
              <a:rPr lang="en-US" sz="800" b="0" i="0" kern="1200" dirty="1">
                <a:solidFill>
                  <a:schemeClr val="bg1">
                    <a:lumMod val="95000"/>
                  </a:schemeClr>
                </a:solidFill>
                <a:latin typeface="+mn-lt"/>
                <a:ea typeface="+mn-ea"/>
                <a:cs typeface="+mn-cs"/>
              </a:rPr>
              <a:t>Although this information attempts to cover some major recent developments, it is not all-inclusive, and the current status of any decision or principle of law should</a:t>
            </a:r>
            <a:r>
              <a:rPr lang="en-US" sz="800" b="0" i="0" kern="1200" baseline="0" dirty="1">
                <a:solidFill>
                  <a:schemeClr val="bg1">
                    <a:lumMod val="95000"/>
                  </a:schemeClr>
                </a:solidFill>
                <a:latin typeface="+mn-lt"/>
                <a:ea typeface="+mn-ea"/>
                <a:cs typeface="+mn-cs"/>
              </a:rPr>
              <a:t> be verified by counsel.</a:t>
            </a:r>
            <a:r>
              <a:rPr lang="en-US" sz="800" b="0" i="0" kern="1200" dirty="1">
                <a:solidFill>
                  <a:schemeClr val="bg1">
                    <a:lumMod val="95000"/>
                  </a:schemeClr>
                </a:solidFill>
                <a:latin typeface="+mn-lt"/>
                <a:ea typeface="+mn-ea"/>
                <a:cs typeface="+mn-cs"/>
              </a:rPr>
              <a:t>    </a:t>
            </a:r>
            <a:endParaRPr lang="en-US" sz="800">
              <a:solidFill>
                <a:schemeClr val="bg1">
                  <a:lumMod val="95000"/>
                </a:schemeClr>
              </a:solidFill>
            </a:endParaRPr>
          </a:p>
        </p:txBody>
      </p:sp>
      <p:pic>
        <p:nvPicPr>
          <p:cNvPr id="15" name="Picture 14">
            <a:extLst>
              <a:ext uri="{FF2B5EF4-FFF2-40B4-BE49-F238E27FC236}">
                <a16:creationId xmlns:a16="http://schemas.microsoft.com/office/drawing/2014/main" id="{E24A4B00-2268-B246-B813-51684FC964D1}"/>
              </a:ext>
            </a:extLst>
          </p:cNvPr>
          <p:cNvPicPr>
            <a:picLocks noChangeAspect="1"/>
          </p:cNvPicPr>
          <p:nvPr userDrawn="1"/>
        </p:nvPicPr>
        <p:blipFill>
          <a:blip r:embed="rId3"/>
          <a:srcRect/>
          <a:stretch>
            <a:fillRect/>
          </a:stretch>
        </p:blipFill>
        <p:spPr>
          <a:xfrm>
            <a:off x="4934881" y="2981428"/>
            <a:ext cx="5831403" cy="821087"/>
          </a:xfrm>
          <a:prstGeom prst="rect"/>
        </p:spPr>
      </p:pic>
      <p:pic>
        <p:nvPicPr>
          <p:cNvPr id="18" name="Picture 17"/>
          <p:cNvPicPr>
            <a:picLocks noChangeAspect="1"/>
          </p:cNvPicPr>
          <p:nvPr userDrawn="1"/>
        </p:nvPicPr>
        <p:blipFill>
          <a:blip r:embed="rId4"/>
          <a:srcRect/>
          <a:stretch>
            <a:fillRect/>
          </a:stretch>
        </p:blipFill>
        <p:spPr>
          <a:xfrm>
            <a:off x="13361" y="-115657"/>
            <a:ext cx="1667187" cy="1906944"/>
          </a:xfrm>
          <a:prstGeom prst="rect"/>
        </p:spPr>
      </p:pic>
      <p:pic>
        <p:nvPicPr>
          <p:cNvPr id="7" name="Picture 6">
            <a:extLst>
              <a:ext uri="{FF2B5EF4-FFF2-40B4-BE49-F238E27FC236}">
                <a16:creationId xmlns:a16="http://schemas.microsoft.com/office/drawing/2014/main" id="{7FFA4739-3A5D-404E-A5CA-868A3CE514AA}"/>
              </a:ext>
            </a:extLst>
          </p:cNvPr>
          <p:cNvPicPr>
            <a:picLocks noChangeAspect="1"/>
          </p:cNvPicPr>
          <p:nvPr userDrawn="1"/>
        </p:nvPicPr>
        <p:blipFill>
          <a:blip r:embed="rId5"/>
          <a:srcRect/>
          <a:stretch>
            <a:fillRect/>
          </a:stretch>
        </p:blipFill>
        <p:spPr>
          <a:xfrm>
            <a:off x="202494" y="3296672"/>
            <a:ext cx="3200400" cy="3657600"/>
          </a:xfrm>
          <a:prstGeom prst="rect"/>
        </p:spPr>
      </p:pic>
    </p:spTree>
    <p:extLst>
      <p:ext uri="{BB962C8B-B14F-4D97-AF65-F5344CB8AC3E}">
        <p14:creationId xmlns:p14="http://schemas.microsoft.com/office/powerpoint/2010/main" val="2430349478"/>
      </p:ext>
    </p:extLst>
  </p:cSld>
  <p:clrMapOvr>
    <a:masterClrMapping/>
  </p:clrMapOvr>
  <p:transition spd="med">
    <p:fade/>
  </p:transition>
  <p:timing>
    <p:tnLst>
      <p:par>
        <p:cTn id="1" dur="indefinite" restart="never" nodeType="tmRoot"/>
      </p:par>
    </p:tn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Blank with Footer">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5AE83FB6-E96A-D445-99F7-A6F06F718BB3}"/>
              </a:ext>
            </a:extLst>
          </p:cNvPr>
          <p:cNvSpPr/>
          <p:nvPr userDrawn="1"/>
        </p:nvSpPr>
        <p:spPr>
          <a:xfrm>
            <a:off x="-10548" y="-3662"/>
            <a:ext cx="1795173" cy="1699107"/>
          </a:xfrm>
          <a:prstGeom prst="rect"/>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1ECB4079-43C6-054F-B9EF-F5059015F1C0}"/>
              </a:ext>
            </a:extLst>
          </p:cNvPr>
          <p:cNvSpPr/>
          <p:nvPr userDrawn="1"/>
        </p:nvSpPr>
        <p:spPr>
          <a:xfrm>
            <a:off x="3493608" y="1"/>
            <a:ext cx="8707316" cy="6866186"/>
          </a:xfrm>
          <a:prstGeom prst="rect"/>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userDrawn="1"/>
        </p:nvSpPr>
        <p:spPr>
          <a:xfrm>
            <a:off x="-12377" y="3447519"/>
            <a:ext cx="3531134" cy="3410481"/>
          </a:xfrm>
          <a:prstGeom prst="rect"/>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userDrawn="1"/>
        </p:nvSpPr>
        <p:spPr>
          <a:xfrm>
            <a:off x="0" y="0"/>
            <a:ext cx="12192000" cy="6858000"/>
          </a:xfrm>
          <a:prstGeom prst="rect"/>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079E93-FC0E-F245-8CC1-69E6A5A089F6}"/>
              </a:ext>
            </a:extLst>
          </p:cNvPr>
          <p:cNvSpPr/>
          <p:nvPr userDrawn="1"/>
        </p:nvSpPr>
        <p:spPr>
          <a:xfrm>
            <a:off x="-10548" y="1692689"/>
            <a:ext cx="1769674" cy="1758992"/>
          </a:xfrm>
          <a:prstGeom prst="rect"/>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5AE83FB6-E96A-D445-99F7-A6F06F718BB3}"/>
              </a:ext>
            </a:extLst>
          </p:cNvPr>
          <p:cNvSpPr/>
          <p:nvPr userDrawn="1"/>
        </p:nvSpPr>
        <p:spPr>
          <a:xfrm>
            <a:off x="1734481" y="-3662"/>
            <a:ext cx="1795173" cy="1699107"/>
          </a:xfrm>
          <a:prstGeom prst="rect"/>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727B5A56-0D46-B043-84C7-7B53FCC9995A}"/>
              </a:ext>
            </a:extLst>
          </p:cNvPr>
          <p:cNvSpPr/>
          <p:nvPr userDrawn="1"/>
        </p:nvSpPr>
        <p:spPr>
          <a:xfrm>
            <a:off x="5328566" y="5597668"/>
            <a:ext cx="5073445" cy="584775"/>
          </a:xfrm>
          <a:prstGeom prst="rect"/>
          <a:noFill/>
        </p:spPr>
        <p:txBody>
          <a:bodyPr wrap="square">
            <a:spAutoFit/>
          </a:bodyPr>
          <a:lstStyle/>
          <a:p>
            <a:pPr algn="ctr"/>
            <a:r>
              <a:rPr lang="en-US" sz="800" b="0" i="0" kern="1200" dirty="1">
                <a:solidFill>
                  <a:schemeClr val="bg1">
                    <a:lumMod val="95000"/>
                  </a:schemeClr>
                </a:solidFill>
                <a:latin typeface="+mn-lt"/>
                <a:ea typeface="+mn-ea"/>
                <a:cs typeface="+mn-cs"/>
              </a:rPr>
              <a:t>This information provided by Littler is not a substitute for experienced legal counsel and does not provide legal advice or attempt to address the numerous factual issues that inevitably arise in any employment-related dispute.</a:t>
            </a:r>
            <a:r>
              <a:rPr lang="en-US" sz="800" b="0" i="0" kern="1200" baseline="0" dirty="1">
                <a:solidFill>
                  <a:schemeClr val="bg1">
                    <a:lumMod val="95000"/>
                  </a:schemeClr>
                </a:solidFill>
                <a:latin typeface="+mn-lt"/>
                <a:ea typeface="+mn-ea"/>
                <a:cs typeface="+mn-cs"/>
              </a:rPr>
              <a:t> </a:t>
            </a:r>
            <a:r>
              <a:rPr lang="en-US" sz="800" b="0" i="0" kern="1200" dirty="1">
                <a:solidFill>
                  <a:schemeClr val="bg1">
                    <a:lumMod val="95000"/>
                  </a:schemeClr>
                </a:solidFill>
                <a:latin typeface="+mn-lt"/>
                <a:ea typeface="+mn-ea"/>
                <a:cs typeface="+mn-cs"/>
              </a:rPr>
              <a:t>Although this information attempts to cover some major recent developments, it is not all-inclusive, and the current status of any decision or principle of law should</a:t>
            </a:r>
            <a:r>
              <a:rPr lang="en-US" sz="800" b="0" i="0" kern="1200" baseline="0" dirty="1">
                <a:solidFill>
                  <a:schemeClr val="bg1">
                    <a:lumMod val="95000"/>
                  </a:schemeClr>
                </a:solidFill>
                <a:latin typeface="+mn-lt"/>
                <a:ea typeface="+mn-ea"/>
                <a:cs typeface="+mn-cs"/>
              </a:rPr>
              <a:t> be verified by counsel.</a:t>
            </a:r>
            <a:r>
              <a:rPr lang="en-US" sz="800" b="0" i="0" kern="1200" dirty="1">
                <a:solidFill>
                  <a:schemeClr val="bg1">
                    <a:lumMod val="95000"/>
                  </a:schemeClr>
                </a:solidFill>
                <a:latin typeface="+mn-lt"/>
                <a:ea typeface="+mn-ea"/>
                <a:cs typeface="+mn-cs"/>
              </a:rPr>
              <a:t>    </a:t>
            </a:r>
            <a:endParaRPr lang="en-US" sz="800">
              <a:solidFill>
                <a:schemeClr val="bg1">
                  <a:lumMod val="95000"/>
                </a:schemeClr>
              </a:solidFill>
            </a:endParaRPr>
          </a:p>
        </p:txBody>
      </p:sp>
      <p:sp>
        <p:nvSpPr>
          <p:cNvPr id="6" name="Slide Number Placeholder 3">
            <a:extLst>
              <a:ext uri="{FF2B5EF4-FFF2-40B4-BE49-F238E27FC236}">
                <a16:creationId xmlns:a16="http://schemas.microsoft.com/office/drawing/2014/main" id="{60977222-1F29-1347-B48B-B3FF9DCBF9F4}"/>
              </a:ext>
            </a:extLst>
          </p:cNvPr>
          <p:cNvSpPr>
            <a:spLocks noGrp="1"/>
          </p:cNvSpPr>
          <p:nvPr>
            <p:ph type="sldNum" sz="quarter" idx="4"/>
          </p:nvPr>
        </p:nvSpPr>
        <p:spPr>
          <a:xfrm>
            <a:off x="9067800" y="6553201"/>
            <a:ext cx="2844800" cy="228600"/>
          </a:xfrm>
          <a:prstGeom prst="rect"/>
        </p:spPr>
        <p:txBody>
          <a:bodyPr vert="horz" lIns="91440" tIns="45720" rIns="91440" bIns="45720" rtlCol="0" anchor="ctr"/>
          <a:lstStyle>
            <a:lvl1pPr algn="r">
              <a:defRPr sz="1000">
                <a:solidFill>
                  <a:schemeClr val="tx1"/>
                </a:solidFill>
                <a:latin typeface="+mn-lt"/>
              </a:defRPr>
            </a:lvl1pPr>
          </a:lstStyle>
          <a:p>
            <a:fld id="{B73F69C2-009F-4240-9724-5B3BAC1E9E06}" type="slidenum">
              <a:rPr lang="en-US" smtClean="0"/>
              <a:t>‹#›</a:t>
            </a:fld>
            <a:endParaRPr lang="en-US"/>
          </a:p>
        </p:txBody>
      </p:sp>
      <p:sp>
        <p:nvSpPr>
          <p:cNvPr id="2" name="Rectangle 1"/>
          <p:cNvSpPr/>
          <p:nvPr userDrawn="1"/>
        </p:nvSpPr>
        <p:spPr>
          <a:xfrm>
            <a:off x="0" y="0"/>
            <a:ext cx="12192000" cy="6858000"/>
          </a:xfrm>
          <a:prstGeom prst="rect"/>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4081935C-BF4E-9243-B46D-CC8653F2A5F6}"/>
              </a:ext>
            </a:extLst>
          </p:cNvPr>
          <p:cNvPicPr>
            <a:picLocks noChangeAspect="1"/>
          </p:cNvPicPr>
          <p:nvPr userDrawn="1"/>
        </p:nvPicPr>
        <p:blipFill>
          <a:blip r:embed="rId2"/>
          <a:srcRect/>
          <a:stretch>
            <a:fillRect/>
          </a:stretch>
        </p:blipFill>
        <p:spPr>
          <a:xfrm>
            <a:off x="4761989" y="3015561"/>
            <a:ext cx="6180805" cy="863915"/>
          </a:xfrm>
          <a:prstGeom prst="rect"/>
        </p:spPr>
      </p:pic>
      <p:pic>
        <p:nvPicPr>
          <p:cNvPr id="16" name="Picture 15">
            <a:extLst>
              <a:ext uri="{FF2B5EF4-FFF2-40B4-BE49-F238E27FC236}">
                <a16:creationId xmlns:a16="http://schemas.microsoft.com/office/drawing/2014/main" id="{C186ABCD-B8F0-BB46-9EA6-B8D5525CC470}"/>
              </a:ext>
            </a:extLst>
          </p:cNvPr>
          <p:cNvPicPr>
            <a:picLocks noChangeAspect="1"/>
          </p:cNvPicPr>
          <p:nvPr userDrawn="1"/>
        </p:nvPicPr>
        <p:blipFill>
          <a:blip r:embed="rId3"/>
          <a:srcRect/>
          <a:stretch>
            <a:fillRect/>
          </a:stretch>
        </p:blipFill>
        <p:spPr>
          <a:xfrm>
            <a:off x="13361" y="-115657"/>
            <a:ext cx="1667187" cy="1906944"/>
          </a:xfrm>
          <a:prstGeom prst="rect"/>
        </p:spPr>
      </p:pic>
      <p:sp>
        <p:nvSpPr>
          <p:cNvPr id="21" name="Rectangle 20">
            <a:extLst>
              <a:ext uri="{FF2B5EF4-FFF2-40B4-BE49-F238E27FC236}">
                <a16:creationId xmlns:a16="http://schemas.microsoft.com/office/drawing/2014/main" id="{3ED1808F-6414-6E49-A028-92DF8112F4FE}"/>
              </a:ext>
            </a:extLst>
          </p:cNvPr>
          <p:cNvSpPr/>
          <p:nvPr userDrawn="1"/>
        </p:nvSpPr>
        <p:spPr>
          <a:xfrm>
            <a:off x="1734481" y="1694219"/>
            <a:ext cx="1784276" cy="1761124"/>
          </a:xfrm>
          <a:prstGeom prst="rect"/>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Picture 21">
            <a:extLst>
              <a:ext uri="{FF2B5EF4-FFF2-40B4-BE49-F238E27FC236}">
                <a16:creationId xmlns:a16="http://schemas.microsoft.com/office/drawing/2014/main" id="{535C7ABF-0E00-514F-9E0B-A0C532FB1505}"/>
              </a:ext>
            </a:extLst>
          </p:cNvPr>
          <p:cNvPicPr>
            <a:picLocks noChangeAspect="1"/>
          </p:cNvPicPr>
          <p:nvPr userDrawn="1"/>
        </p:nvPicPr>
        <p:blipFill>
          <a:blip r:embed="rId4"/>
          <a:srcRect/>
          <a:stretch>
            <a:fillRect/>
          </a:stretch>
        </p:blipFill>
        <p:spPr>
          <a:xfrm>
            <a:off x="2101488" y="1915708"/>
            <a:ext cx="1079482" cy="1476264"/>
          </a:xfrm>
          <a:prstGeom prst="rect"/>
        </p:spPr>
      </p:pic>
      <p:pic>
        <p:nvPicPr>
          <p:cNvPr id="23" name="Picture 22">
            <a:extLst>
              <a:ext uri="{FF2B5EF4-FFF2-40B4-BE49-F238E27FC236}">
                <a16:creationId xmlns:a16="http://schemas.microsoft.com/office/drawing/2014/main" id="{3117AC95-0C8D-7948-8AA1-903169CFE7BF}"/>
              </a:ext>
            </a:extLst>
          </p:cNvPr>
          <p:cNvPicPr>
            <a:picLocks noChangeAspect="1"/>
          </p:cNvPicPr>
          <p:nvPr userDrawn="1"/>
        </p:nvPicPr>
        <p:blipFill>
          <a:blip r:embed="rId5"/>
          <a:srcRect/>
          <a:stretch>
            <a:fillRect/>
          </a:stretch>
        </p:blipFill>
        <p:spPr>
          <a:xfrm>
            <a:off x="202494" y="3296672"/>
            <a:ext cx="3200400" cy="3657600"/>
          </a:xfrm>
          <a:prstGeom prst="rect"/>
        </p:spPr>
      </p:pic>
    </p:spTree>
    <p:extLst>
      <p:ext uri="{BB962C8B-B14F-4D97-AF65-F5344CB8AC3E}">
        <p14:creationId xmlns:p14="http://schemas.microsoft.com/office/powerpoint/2010/main" val="3577132704"/>
      </p:ext>
    </p:extLst>
  </p:cSld>
  <p:clrMapOvr>
    <a:masterClrMapping/>
  </p:clrMapOvr>
  <p:transition spd="med">
    <p:fade/>
  </p:transition>
  <p:timing>
    <p:tnLst>
      <p:par>
        <p:cTn id="1" dur="indefinite" restart="never" nodeType="tmRoot"/>
      </p:par>
    </p:tn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ECB4079-43C6-054F-B9EF-F5059015F1C0}"/>
              </a:ext>
            </a:extLst>
          </p:cNvPr>
          <p:cNvSpPr/>
          <p:nvPr userDrawn="1"/>
        </p:nvSpPr>
        <p:spPr>
          <a:xfrm>
            <a:off x="3493608" y="1"/>
            <a:ext cx="8707316" cy="6866186"/>
          </a:xfrm>
          <a:prstGeom prst="rect"/>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3">
            <a:extLst>
              <a:ext uri="{FF2B5EF4-FFF2-40B4-BE49-F238E27FC236}">
                <a16:creationId xmlns:a16="http://schemas.microsoft.com/office/drawing/2014/main" id="{B0167012-8C82-0F47-AF2D-C58154B10122}"/>
              </a:ext>
            </a:extLst>
          </p:cNvPr>
          <p:cNvSpPr>
            <a:spLocks noGrp="1"/>
          </p:cNvSpPr>
          <p:nvPr>
            <p:ph type="sldNum" sz="quarter" idx="4"/>
          </p:nvPr>
        </p:nvSpPr>
        <p:spPr>
          <a:xfrm>
            <a:off x="9067800" y="6553201"/>
            <a:ext cx="2844800" cy="228600"/>
          </a:xfrm>
          <a:prstGeom prst="rect"/>
        </p:spPr>
        <p:txBody>
          <a:bodyPr vert="horz" lIns="91440" tIns="45720" rIns="91440" bIns="45720" rtlCol="0" anchor="ctr"/>
          <a:lstStyle>
            <a:lvl1pPr algn="r">
              <a:defRPr sz="900">
                <a:solidFill>
                  <a:schemeClr val="tx1"/>
                </a:solidFill>
              </a:defRPr>
            </a:lvl1pPr>
          </a:lstStyle>
          <a:p>
            <a:fld id="{B73F69C2-009F-4240-9724-5B3BAC1E9E06}" type="slidenum">
              <a:rPr lang="en-US" smtClean="0"/>
              <a:t>‹#›</a:t>
            </a:fld>
            <a:endParaRPr lang="en-US"/>
          </a:p>
        </p:txBody>
      </p:sp>
      <p:sp>
        <p:nvSpPr>
          <p:cNvPr id="7" name="Rectangle 6"/>
          <p:cNvSpPr/>
          <p:nvPr userDrawn="1"/>
        </p:nvSpPr>
        <p:spPr>
          <a:xfrm>
            <a:off x="0" y="0"/>
            <a:ext cx="12192000" cy="6858000"/>
          </a:xfrm>
          <a:prstGeom prst="rect"/>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15">
            <a:extLst>
              <a:ext uri="{FF2B5EF4-FFF2-40B4-BE49-F238E27FC236}">
                <a16:creationId xmlns:a16="http://schemas.microsoft.com/office/drawing/2014/main" id="{2AB461DB-A8C3-044A-9D82-9D52328F32E8}"/>
              </a:ext>
            </a:extLst>
          </p:cNvPr>
          <p:cNvPicPr>
            <a:picLocks noChangeAspect="1"/>
          </p:cNvPicPr>
          <p:nvPr userDrawn="1"/>
        </p:nvPicPr>
        <p:blipFill>
          <a:blip r:embed="rId2"/>
          <a:srcRect/>
          <a:stretch>
            <a:fillRect/>
          </a:stretch>
        </p:blipFill>
        <p:spPr>
          <a:xfrm>
            <a:off x="4714119" y="2830915"/>
            <a:ext cx="6266293" cy="1196169"/>
          </a:xfrm>
          <a:prstGeom prst="rect"/>
        </p:spPr>
      </p:pic>
      <p:sp>
        <p:nvSpPr>
          <p:cNvPr id="17" name="Rectangle 16">
            <a:extLst>
              <a:ext uri="{FF2B5EF4-FFF2-40B4-BE49-F238E27FC236}">
                <a16:creationId xmlns:a16="http://schemas.microsoft.com/office/drawing/2014/main" id="{727B5A56-0D46-B043-84C7-7B53FCC9995A}"/>
              </a:ext>
            </a:extLst>
          </p:cNvPr>
          <p:cNvSpPr/>
          <p:nvPr userDrawn="1"/>
        </p:nvSpPr>
        <p:spPr>
          <a:xfrm>
            <a:off x="5358950" y="5695060"/>
            <a:ext cx="4976632" cy="584775"/>
          </a:xfrm>
          <a:prstGeom prst="rect"/>
          <a:noFill/>
        </p:spPr>
        <p:txBody>
          <a:bodyPr wrap="square">
            <a:spAutoFit/>
          </a:bodyPr>
          <a:lstStyle/>
          <a:p>
            <a:pPr algn="ctr"/>
            <a:r>
              <a:rPr lang="en-US" sz="800" b="0" i="0" kern="1200" dirty="1">
                <a:solidFill>
                  <a:schemeClr val="bg1">
                    <a:lumMod val="95000"/>
                  </a:schemeClr>
                </a:solidFill>
                <a:latin typeface="+mn-lt"/>
                <a:ea typeface="+mn-ea"/>
                <a:cs typeface="+mn-cs"/>
              </a:rPr>
              <a:t>This information provided by Littler is not a substitute for experienced legal counsel and does not provide legal advice or attempt to address the numerous factual issues that inevitably arise in any employment-related dispute.</a:t>
            </a:r>
            <a:br>
              <a:rPr lang="en-US" sz="800" b="0" i="0" kern="1200" dirty="1">
                <a:solidFill>
                  <a:schemeClr val="bg1">
                    <a:lumMod val="95000"/>
                  </a:schemeClr>
                </a:solidFill>
                <a:latin typeface="+mn-lt"/>
                <a:ea typeface="+mn-ea"/>
                <a:cs typeface="+mn-cs"/>
              </a:rPr>
            </a:br>
            <a:r>
              <a:rPr lang="en-US" sz="800" b="0" i="0" kern="1200" dirty="1">
                <a:solidFill>
                  <a:schemeClr val="bg1">
                    <a:lumMod val="95000"/>
                  </a:schemeClr>
                </a:solidFill>
                <a:latin typeface="+mn-lt"/>
                <a:ea typeface="+mn-ea"/>
                <a:cs typeface="+mn-cs"/>
              </a:rPr>
              <a:t>Although this information attempts to cover some major recent developments, it is not all-inclusive, and the current status of any decision or principle of law should</a:t>
            </a:r>
            <a:r>
              <a:rPr lang="en-US" sz="800" b="0" i="0" kern="1200" baseline="0" dirty="1">
                <a:solidFill>
                  <a:schemeClr val="bg1">
                    <a:lumMod val="95000"/>
                  </a:schemeClr>
                </a:solidFill>
                <a:latin typeface="+mn-lt"/>
                <a:ea typeface="+mn-ea"/>
                <a:cs typeface="+mn-cs"/>
              </a:rPr>
              <a:t> be verified by counsel.</a:t>
            </a:r>
            <a:r>
              <a:rPr lang="en-US" sz="800" b="0" i="0" kern="1200" dirty="1">
                <a:solidFill>
                  <a:schemeClr val="bg1">
                    <a:lumMod val="95000"/>
                  </a:schemeClr>
                </a:solidFill>
                <a:latin typeface="+mn-lt"/>
                <a:ea typeface="+mn-ea"/>
                <a:cs typeface="+mn-cs"/>
              </a:rPr>
              <a:t>    </a:t>
            </a:r>
            <a:endParaRPr lang="en-US" sz="800">
              <a:solidFill>
                <a:schemeClr val="bg1">
                  <a:lumMod val="95000"/>
                </a:schemeClr>
              </a:solidFill>
            </a:endParaRPr>
          </a:p>
        </p:txBody>
      </p:sp>
      <p:sp>
        <p:nvSpPr>
          <p:cNvPr id="18" name="Rectangle 17">
            <a:extLst>
              <a:ext uri="{FF2B5EF4-FFF2-40B4-BE49-F238E27FC236}">
                <a16:creationId xmlns:a16="http://schemas.microsoft.com/office/drawing/2014/main" id="{3011407C-FBCB-5947-82C0-7115B3A804F5}"/>
              </a:ext>
            </a:extLst>
          </p:cNvPr>
          <p:cNvSpPr/>
          <p:nvPr userDrawn="1"/>
        </p:nvSpPr>
        <p:spPr>
          <a:xfrm>
            <a:off x="-12377" y="3447519"/>
            <a:ext cx="3531134" cy="3410481"/>
          </a:xfrm>
          <a:prstGeom prst="rect"/>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3E506858-B8CE-FA4A-B305-98B7066E1D90}"/>
              </a:ext>
            </a:extLst>
          </p:cNvPr>
          <p:cNvSpPr/>
          <p:nvPr userDrawn="1"/>
        </p:nvSpPr>
        <p:spPr>
          <a:xfrm>
            <a:off x="-10548" y="-3662"/>
            <a:ext cx="1795173" cy="1699107"/>
          </a:xfrm>
          <a:prstGeom prst="rect"/>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A81324F0-A628-9947-AB69-E9F8B1BA3A4D}"/>
              </a:ext>
            </a:extLst>
          </p:cNvPr>
          <p:cNvSpPr/>
          <p:nvPr userDrawn="1"/>
        </p:nvSpPr>
        <p:spPr>
          <a:xfrm>
            <a:off x="-10548" y="1692689"/>
            <a:ext cx="1769674" cy="1758992"/>
          </a:xfrm>
          <a:prstGeom prst="rect"/>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4AB6D43A-83A1-854D-9096-DA628738ADBD}"/>
              </a:ext>
            </a:extLst>
          </p:cNvPr>
          <p:cNvSpPr/>
          <p:nvPr userDrawn="1"/>
        </p:nvSpPr>
        <p:spPr>
          <a:xfrm>
            <a:off x="1734481" y="1694219"/>
            <a:ext cx="1784276" cy="1761124"/>
          </a:xfrm>
          <a:prstGeom prst="rect"/>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Picture 21">
            <a:extLst>
              <a:ext uri="{FF2B5EF4-FFF2-40B4-BE49-F238E27FC236}">
                <a16:creationId xmlns:a16="http://schemas.microsoft.com/office/drawing/2014/main" id="{D2E2C08D-E8D9-A44C-B665-CA9E1BCF94EC}"/>
              </a:ext>
            </a:extLst>
          </p:cNvPr>
          <p:cNvPicPr>
            <a:picLocks noChangeAspect="1"/>
          </p:cNvPicPr>
          <p:nvPr userDrawn="1"/>
        </p:nvPicPr>
        <p:blipFill>
          <a:blip r:embed="rId3"/>
          <a:srcRect/>
          <a:stretch>
            <a:fillRect/>
          </a:stretch>
        </p:blipFill>
        <p:spPr>
          <a:xfrm>
            <a:off x="2101488" y="1915708"/>
            <a:ext cx="1079482" cy="1476264"/>
          </a:xfrm>
          <a:prstGeom prst="rect"/>
        </p:spPr>
      </p:pic>
      <p:sp>
        <p:nvSpPr>
          <p:cNvPr id="23" name="Rectangle 22">
            <a:extLst>
              <a:ext uri="{FF2B5EF4-FFF2-40B4-BE49-F238E27FC236}">
                <a16:creationId xmlns:a16="http://schemas.microsoft.com/office/drawing/2014/main" id="{32D3B964-E821-7C44-81F7-BFE41C8AB1C5}"/>
              </a:ext>
            </a:extLst>
          </p:cNvPr>
          <p:cNvSpPr/>
          <p:nvPr userDrawn="1"/>
        </p:nvSpPr>
        <p:spPr>
          <a:xfrm>
            <a:off x="1734481" y="-3662"/>
            <a:ext cx="1795173" cy="1699107"/>
          </a:xfrm>
          <a:prstGeom prst="rect"/>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4" name="Picture 23">
            <a:extLst>
              <a:ext uri="{FF2B5EF4-FFF2-40B4-BE49-F238E27FC236}">
                <a16:creationId xmlns:a16="http://schemas.microsoft.com/office/drawing/2014/main" id="{43D3BA88-D571-CF4D-9A86-72634ED4E3F4}"/>
              </a:ext>
            </a:extLst>
          </p:cNvPr>
          <p:cNvPicPr>
            <a:picLocks noChangeAspect="1"/>
          </p:cNvPicPr>
          <p:nvPr userDrawn="1"/>
        </p:nvPicPr>
        <p:blipFill>
          <a:blip r:embed="rId4"/>
          <a:srcRect/>
          <a:stretch>
            <a:fillRect/>
          </a:stretch>
        </p:blipFill>
        <p:spPr>
          <a:xfrm>
            <a:off x="13361" y="-115657"/>
            <a:ext cx="1667187" cy="1906944"/>
          </a:xfrm>
          <a:prstGeom prst="rect"/>
        </p:spPr>
      </p:pic>
      <p:pic>
        <p:nvPicPr>
          <p:cNvPr id="26" name="Picture 25">
            <a:extLst>
              <a:ext uri="{FF2B5EF4-FFF2-40B4-BE49-F238E27FC236}">
                <a16:creationId xmlns:a16="http://schemas.microsoft.com/office/drawing/2014/main" id="{52827BAD-6047-344F-9268-2FCE3D2223A8}"/>
              </a:ext>
            </a:extLst>
          </p:cNvPr>
          <p:cNvPicPr>
            <a:picLocks noChangeAspect="1"/>
          </p:cNvPicPr>
          <p:nvPr userDrawn="1"/>
        </p:nvPicPr>
        <p:blipFill>
          <a:blip r:embed="rId5"/>
          <a:srcRect/>
          <a:stretch>
            <a:fillRect/>
          </a:stretch>
        </p:blipFill>
        <p:spPr>
          <a:xfrm>
            <a:off x="202494" y="3296672"/>
            <a:ext cx="3200400" cy="3657600"/>
          </a:xfrm>
          <a:prstGeom prst="rect"/>
        </p:spPr>
      </p:pic>
    </p:spTree>
    <p:extLst>
      <p:ext uri="{BB962C8B-B14F-4D97-AF65-F5344CB8AC3E}">
        <p14:creationId xmlns:p14="http://schemas.microsoft.com/office/powerpoint/2010/main" val="3680944638"/>
      </p:ext>
    </p:extLst>
  </p:cSld>
  <p:clrMapOvr>
    <a:masterClrMapping/>
  </p:clrMapOvr>
  <p:transition spd="med">
    <p:fade/>
  </p:transition>
  <p:timing>
    <p:tnLst>
      <p:par>
        <p:cTn id="1" dur="indefinite" restart="never" nodeType="tmRoot"/>
      </p:par>
    </p:tnLst>
  </p:timing>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ECB4079-43C6-054F-B9EF-F5059015F1C0}"/>
              </a:ext>
            </a:extLst>
          </p:cNvPr>
          <p:cNvSpPr/>
          <p:nvPr userDrawn="1"/>
        </p:nvSpPr>
        <p:spPr>
          <a:xfrm>
            <a:off x="3493608" y="1"/>
            <a:ext cx="8707316" cy="6866186"/>
          </a:xfrm>
          <a:prstGeom prst="rect"/>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p:cNvSpPr/>
          <p:nvPr userDrawn="1"/>
        </p:nvSpPr>
        <p:spPr>
          <a:xfrm>
            <a:off x="0" y="0"/>
            <a:ext cx="12192000" cy="6858000"/>
          </a:xfrm>
          <a:prstGeom prst="rect"/>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Slide Number Placeholder 3">
            <a:extLst>
              <a:ext uri="{FF2B5EF4-FFF2-40B4-BE49-F238E27FC236}">
                <a16:creationId xmlns:a16="http://schemas.microsoft.com/office/drawing/2014/main" id="{60977222-1F29-1347-B48B-B3FF9DCBF9F4}"/>
              </a:ext>
            </a:extLst>
          </p:cNvPr>
          <p:cNvSpPr>
            <a:spLocks noGrp="1"/>
          </p:cNvSpPr>
          <p:nvPr>
            <p:ph type="sldNum" sz="quarter" idx="4"/>
          </p:nvPr>
        </p:nvSpPr>
        <p:spPr>
          <a:xfrm>
            <a:off x="9067800" y="6553201"/>
            <a:ext cx="2844800" cy="228600"/>
          </a:xfrm>
          <a:prstGeom prst="rect"/>
        </p:spPr>
        <p:txBody>
          <a:bodyPr vert="horz" lIns="91440" tIns="45720" rIns="91440" bIns="45720" rtlCol="0" anchor="ctr"/>
          <a:lstStyle>
            <a:lvl1pPr algn="r">
              <a:defRPr sz="1000">
                <a:solidFill>
                  <a:schemeClr val="tx1"/>
                </a:solidFill>
                <a:latin typeface="+mn-lt"/>
              </a:defRPr>
            </a:lvl1pPr>
          </a:lstStyle>
          <a:p>
            <a:fld id="{B73F69C2-009F-4240-9724-5B3BAC1E9E06}" type="slidenum">
              <a:rPr lang="en-US" smtClean="0"/>
              <a:t>‹#›</a:t>
            </a:fld>
            <a:endParaRPr lang="en-US"/>
          </a:p>
        </p:txBody>
      </p:sp>
      <p:sp>
        <p:nvSpPr>
          <p:cNvPr id="15" name="Rectangle 14"/>
          <p:cNvSpPr/>
          <p:nvPr userDrawn="1"/>
        </p:nvSpPr>
        <p:spPr>
          <a:xfrm>
            <a:off x="0" y="0"/>
            <a:ext cx="12192000" cy="6858000"/>
          </a:xfrm>
          <a:prstGeom prst="rect"/>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2BDF18CC-7CF1-2049-880A-6E6919F83F75}"/>
              </a:ext>
            </a:extLst>
          </p:cNvPr>
          <p:cNvPicPr>
            <a:picLocks noChangeAspect="1"/>
          </p:cNvPicPr>
          <p:nvPr userDrawn="1"/>
        </p:nvPicPr>
        <p:blipFill>
          <a:blip r:embed="rId2"/>
          <a:srcRect b="-1369"/>
          <a:stretch>
            <a:fillRect/>
          </a:stretch>
        </p:blipFill>
        <p:spPr>
          <a:xfrm>
            <a:off x="5669019" y="2796929"/>
            <a:ext cx="4357578" cy="1264141"/>
          </a:xfrm>
          <a:prstGeom prst="rect"/>
        </p:spPr>
      </p:pic>
      <p:sp>
        <p:nvSpPr>
          <p:cNvPr id="19" name="Rectangle 18">
            <a:extLst>
              <a:ext uri="{FF2B5EF4-FFF2-40B4-BE49-F238E27FC236}">
                <a16:creationId xmlns:a16="http://schemas.microsoft.com/office/drawing/2014/main" id="{727B5A56-0D46-B043-84C7-7B53FCC9995A}"/>
              </a:ext>
            </a:extLst>
          </p:cNvPr>
          <p:cNvSpPr/>
          <p:nvPr userDrawn="1"/>
        </p:nvSpPr>
        <p:spPr>
          <a:xfrm>
            <a:off x="5358950" y="5695060"/>
            <a:ext cx="4976632" cy="584775"/>
          </a:xfrm>
          <a:prstGeom prst="rect"/>
          <a:noFill/>
        </p:spPr>
        <p:txBody>
          <a:bodyPr wrap="square">
            <a:spAutoFit/>
          </a:bodyPr>
          <a:lstStyle/>
          <a:p>
            <a:pPr algn="ctr"/>
            <a:r>
              <a:rPr lang="en-US" sz="800" b="0" i="0" kern="1200" dirty="1">
                <a:solidFill>
                  <a:schemeClr val="bg1">
                    <a:lumMod val="95000"/>
                  </a:schemeClr>
                </a:solidFill>
                <a:latin typeface="+mn-lt"/>
                <a:ea typeface="+mn-ea"/>
                <a:cs typeface="+mn-cs"/>
              </a:rPr>
              <a:t>This information provided by Littler is not a substitute for experienced legal counsel and does not provide legal advice or attempt to address the numerous factual issues that inevitably arise in any employment-related dispute.</a:t>
            </a:r>
            <a:br>
              <a:rPr lang="en-US" sz="800" b="0" i="0" kern="1200" dirty="1">
                <a:solidFill>
                  <a:schemeClr val="bg1">
                    <a:lumMod val="95000"/>
                  </a:schemeClr>
                </a:solidFill>
                <a:latin typeface="+mn-lt"/>
                <a:ea typeface="+mn-ea"/>
                <a:cs typeface="+mn-cs"/>
              </a:rPr>
            </a:br>
            <a:r>
              <a:rPr lang="en-US" sz="800" b="0" i="0" kern="1200" dirty="1">
                <a:solidFill>
                  <a:schemeClr val="bg1">
                    <a:lumMod val="95000"/>
                  </a:schemeClr>
                </a:solidFill>
                <a:latin typeface="+mn-lt"/>
                <a:ea typeface="+mn-ea"/>
                <a:cs typeface="+mn-cs"/>
              </a:rPr>
              <a:t>Although this information attempts to cover some major recent developments, it is not all-inclusive, and the current status of any decision or principle of law should</a:t>
            </a:r>
            <a:r>
              <a:rPr lang="en-US" sz="800" b="0" i="0" kern="1200" baseline="0" dirty="1">
                <a:solidFill>
                  <a:schemeClr val="bg1">
                    <a:lumMod val="95000"/>
                  </a:schemeClr>
                </a:solidFill>
                <a:latin typeface="+mn-lt"/>
                <a:ea typeface="+mn-ea"/>
                <a:cs typeface="+mn-cs"/>
              </a:rPr>
              <a:t> be verified by counsel.</a:t>
            </a:r>
            <a:r>
              <a:rPr lang="en-US" sz="800" b="0" i="0" kern="1200" dirty="1">
                <a:solidFill>
                  <a:schemeClr val="bg1">
                    <a:lumMod val="95000"/>
                  </a:schemeClr>
                </a:solidFill>
                <a:latin typeface="+mn-lt"/>
                <a:ea typeface="+mn-ea"/>
                <a:cs typeface="+mn-cs"/>
              </a:rPr>
              <a:t>    </a:t>
            </a:r>
            <a:endParaRPr lang="en-US" sz="800">
              <a:solidFill>
                <a:schemeClr val="bg1">
                  <a:lumMod val="95000"/>
                </a:schemeClr>
              </a:solidFill>
            </a:endParaRPr>
          </a:p>
        </p:txBody>
      </p:sp>
      <p:sp>
        <p:nvSpPr>
          <p:cNvPr id="16" name="Rectangle 15">
            <a:extLst>
              <a:ext uri="{FF2B5EF4-FFF2-40B4-BE49-F238E27FC236}">
                <a16:creationId xmlns:a16="http://schemas.microsoft.com/office/drawing/2014/main" id="{A9F46BC2-F9C9-484A-924D-04BA50984452}"/>
              </a:ext>
            </a:extLst>
          </p:cNvPr>
          <p:cNvSpPr/>
          <p:nvPr userDrawn="1"/>
        </p:nvSpPr>
        <p:spPr>
          <a:xfrm>
            <a:off x="-10548" y="-3662"/>
            <a:ext cx="1795173" cy="1699107"/>
          </a:xfrm>
          <a:prstGeom prst="rect"/>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D5DEBD60-5ECF-DD4E-9147-BE6B86D7D295}"/>
              </a:ext>
            </a:extLst>
          </p:cNvPr>
          <p:cNvSpPr/>
          <p:nvPr userDrawn="1"/>
        </p:nvSpPr>
        <p:spPr>
          <a:xfrm>
            <a:off x="-12377" y="3447519"/>
            <a:ext cx="3531134" cy="3410481"/>
          </a:xfrm>
          <a:prstGeom prst="rect"/>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CAEF6BBB-0169-B746-BA2C-2B7F0E041E70}"/>
              </a:ext>
            </a:extLst>
          </p:cNvPr>
          <p:cNvSpPr/>
          <p:nvPr userDrawn="1"/>
        </p:nvSpPr>
        <p:spPr>
          <a:xfrm>
            <a:off x="-10548" y="1692689"/>
            <a:ext cx="1769674" cy="1758992"/>
          </a:xfrm>
          <a:prstGeom prst="rect"/>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CA192501-7935-B947-8F87-E64DD470FF3D}"/>
              </a:ext>
            </a:extLst>
          </p:cNvPr>
          <p:cNvSpPr/>
          <p:nvPr userDrawn="1"/>
        </p:nvSpPr>
        <p:spPr>
          <a:xfrm>
            <a:off x="1734481" y="-3662"/>
            <a:ext cx="1795173" cy="1699107"/>
          </a:xfrm>
          <a:prstGeom prst="rect"/>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Picture 21">
            <a:extLst>
              <a:ext uri="{FF2B5EF4-FFF2-40B4-BE49-F238E27FC236}">
                <a16:creationId xmlns:a16="http://schemas.microsoft.com/office/drawing/2014/main" id="{36BDE028-A6AC-4546-A973-39427177A1DE}"/>
              </a:ext>
            </a:extLst>
          </p:cNvPr>
          <p:cNvPicPr>
            <a:picLocks noChangeAspect="1"/>
          </p:cNvPicPr>
          <p:nvPr userDrawn="1"/>
        </p:nvPicPr>
        <p:blipFill>
          <a:blip r:embed="rId3"/>
          <a:srcRect/>
          <a:stretch>
            <a:fillRect/>
          </a:stretch>
        </p:blipFill>
        <p:spPr>
          <a:xfrm>
            <a:off x="13361" y="-115657"/>
            <a:ext cx="1667187" cy="1906944"/>
          </a:xfrm>
          <a:prstGeom prst="rect"/>
        </p:spPr>
      </p:pic>
      <p:sp>
        <p:nvSpPr>
          <p:cNvPr id="24" name="Rectangle 23">
            <a:extLst>
              <a:ext uri="{FF2B5EF4-FFF2-40B4-BE49-F238E27FC236}">
                <a16:creationId xmlns:a16="http://schemas.microsoft.com/office/drawing/2014/main" id="{EE01F5E0-6582-354B-905D-ED2C3EA3AF57}"/>
              </a:ext>
            </a:extLst>
          </p:cNvPr>
          <p:cNvSpPr/>
          <p:nvPr userDrawn="1"/>
        </p:nvSpPr>
        <p:spPr>
          <a:xfrm>
            <a:off x="1734481" y="1694219"/>
            <a:ext cx="1784276" cy="1761124"/>
          </a:xfrm>
          <a:prstGeom prst="rect"/>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5" name="Picture 24">
            <a:extLst>
              <a:ext uri="{FF2B5EF4-FFF2-40B4-BE49-F238E27FC236}">
                <a16:creationId xmlns:a16="http://schemas.microsoft.com/office/drawing/2014/main" id="{5D2829E0-769E-FE40-BBFA-A16975E0F37A}"/>
              </a:ext>
            </a:extLst>
          </p:cNvPr>
          <p:cNvPicPr>
            <a:picLocks noChangeAspect="1"/>
          </p:cNvPicPr>
          <p:nvPr userDrawn="1"/>
        </p:nvPicPr>
        <p:blipFill>
          <a:blip r:embed="rId4"/>
          <a:srcRect/>
          <a:stretch>
            <a:fillRect/>
          </a:stretch>
        </p:blipFill>
        <p:spPr>
          <a:xfrm>
            <a:off x="2101488" y="1915708"/>
            <a:ext cx="1079482" cy="1476264"/>
          </a:xfrm>
          <a:prstGeom prst="rect"/>
        </p:spPr>
      </p:pic>
      <p:pic>
        <p:nvPicPr>
          <p:cNvPr id="26" name="Picture 25">
            <a:extLst>
              <a:ext uri="{FF2B5EF4-FFF2-40B4-BE49-F238E27FC236}">
                <a16:creationId xmlns:a16="http://schemas.microsoft.com/office/drawing/2014/main" id="{AF49F3CE-49B7-2843-977A-A71754EF4693}"/>
              </a:ext>
            </a:extLst>
          </p:cNvPr>
          <p:cNvPicPr>
            <a:picLocks noChangeAspect="1"/>
          </p:cNvPicPr>
          <p:nvPr userDrawn="1"/>
        </p:nvPicPr>
        <p:blipFill>
          <a:blip r:embed="rId5"/>
          <a:srcRect/>
          <a:stretch>
            <a:fillRect/>
          </a:stretch>
        </p:blipFill>
        <p:spPr>
          <a:xfrm>
            <a:off x="202494" y="3296672"/>
            <a:ext cx="3200400" cy="3657600"/>
          </a:xfrm>
          <a:prstGeom prst="rect"/>
        </p:spPr>
      </p:pic>
    </p:spTree>
    <p:extLst>
      <p:ext uri="{BB962C8B-B14F-4D97-AF65-F5344CB8AC3E}">
        <p14:creationId xmlns:p14="http://schemas.microsoft.com/office/powerpoint/2010/main" val="2179986694"/>
      </p:ext>
    </p:extLst>
  </p:cSld>
  <p:clrMapOvr>
    <a:masterClrMapping/>
  </p:clrMapOvr>
  <p:transition spd="med">
    <p:fade/>
  </p:transition>
  <p:timing>
    <p:tnLst>
      <p:par>
        <p:cTn id="1" dur="indefinite" restart="never" nodeType="tmRoot"/>
      </p:par>
    </p:tnLst>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theme" Target="../theme/theme7.xml" /></Relationships>
</file>

<file path=ppt/slideMasters/_rels/slideMaster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slideLayout" Target="../slideLayouts/slideLayout8.xml" /><Relationship Id="rId3" Type="http://schemas.openxmlformats.org/officeDocument/2006/relationships/slideLayout" Target="../slideLayouts/slideLayout9.xml" /><Relationship Id="rId4" Type="http://schemas.openxmlformats.org/officeDocument/2006/relationships/slideLayout" Target="../slideLayouts/slideLayout10.xml" /><Relationship Id="rId5" Type="http://schemas.openxmlformats.org/officeDocument/2006/relationships/slideLayout" Target="../slideLayouts/slideLayout11.xml" /><Relationship Id="rId6" Type="http://schemas.openxmlformats.org/officeDocument/2006/relationships/slideLayout" Target="../slideLayouts/slideLayout12.xml" /><Relationship Id="rId7" Type="http://schemas.openxmlformats.org/officeDocument/2006/relationships/slideLayout" Target="../slideLayouts/slideLayout13.xml" /><Relationship Id="rId8" Type="http://schemas.openxmlformats.org/officeDocument/2006/relationships/slideLayout" Target="../slideLayouts/slideLayout14.xml" /><Relationship Id="rId9" Type="http://schemas.openxmlformats.org/officeDocument/2006/relationships/theme" Target="../theme/theme4.xml" /></Relationships>
</file>

<file path=ppt/slideMasters/_rels/slideMaster3.xml.rels>&#65279;<?xml version="1.0" encoding="utf-8" standalone="yes"?><Relationships xmlns="http://schemas.openxmlformats.org/package/2006/relationships"><Relationship Id="rId1" Type="http://schemas.openxmlformats.org/officeDocument/2006/relationships/slideLayout" Target="../slideLayouts/slideLayout15.xml" /><Relationship Id="rId2" Type="http://schemas.openxmlformats.org/officeDocument/2006/relationships/slideLayout" Target="../slideLayouts/slideLayout16.xml" /><Relationship Id="rId3" Type="http://schemas.openxmlformats.org/officeDocument/2006/relationships/slideLayout" Target="../slideLayouts/slideLayout17.xml" /><Relationship Id="rId4" Type="http://schemas.openxmlformats.org/officeDocument/2006/relationships/slideLayout" Target="../slideLayouts/slideLayout18.xml" /><Relationship Id="rId5" Type="http://schemas.openxmlformats.org/officeDocument/2006/relationships/theme" Target="../theme/theme6.xml" /></Relationships>
</file>

<file path=ppt/slideMasters/_rels/slideMaster4.xml.rels>&#65279;<?xml version="1.0" encoding="utf-8" standalone="yes"?><Relationships xmlns="http://schemas.openxmlformats.org/package/2006/relationships"><Relationship Id="rId1" Type="http://schemas.openxmlformats.org/officeDocument/2006/relationships/slideLayout" Target="../slideLayouts/slideLayout19.xml" /><Relationship Id="rId2" Type="http://schemas.openxmlformats.org/officeDocument/2006/relationships/slideLayout" Target="../slideLayouts/slideLayout20.xml" /><Relationship Id="rId3" Type="http://schemas.openxmlformats.org/officeDocument/2006/relationships/slideLayout" Target="../slideLayouts/slideLayout21.xml" /><Relationship Id="rId4" Type="http://schemas.openxmlformats.org/officeDocument/2006/relationships/slideLayout" Target="../slideLayouts/slideLayout22.xml" /><Relationship Id="rId5" Type="http://schemas.openxmlformats.org/officeDocument/2006/relationships/slideLayout" Target="../slideLayouts/slideLayout23.xml" /><Relationship Id="rId6" Type="http://schemas.openxmlformats.org/officeDocument/2006/relationships/slideLayout" Target="../slideLayouts/slideLayout24.xml" /><Relationship Id="rId7" Type="http://schemas.openxmlformats.org/officeDocument/2006/relationships/theme" Target="../theme/theme1.xml" /></Relationships>
</file>

<file path=ppt/slideMasters/_rels/slideMaster5.xml.rels>&#65279;<?xml version="1.0" encoding="utf-8" standalone="yes"?><Relationships xmlns="http://schemas.openxmlformats.org/package/2006/relationships"><Relationship Id="rId1" Type="http://schemas.openxmlformats.org/officeDocument/2006/relationships/slideLayout" Target="../slideLayouts/slideLayout25.xml" /><Relationship Id="rId10" Type="http://schemas.openxmlformats.org/officeDocument/2006/relationships/slideLayout" Target="../slideLayouts/slideLayout34.xml" /><Relationship Id="rId11" Type="http://schemas.openxmlformats.org/officeDocument/2006/relationships/slideLayout" Target="../slideLayouts/slideLayout35.xml" /><Relationship Id="rId12" Type="http://schemas.openxmlformats.org/officeDocument/2006/relationships/slideLayout" Target="../slideLayouts/slideLayout36.xml" /><Relationship Id="rId13" Type="http://schemas.openxmlformats.org/officeDocument/2006/relationships/theme" Target="../theme/theme5.xml" /><Relationship Id="rId2" Type="http://schemas.openxmlformats.org/officeDocument/2006/relationships/slideLayout" Target="../slideLayouts/slideLayout26.xml" /><Relationship Id="rId3" Type="http://schemas.openxmlformats.org/officeDocument/2006/relationships/slideLayout" Target="../slideLayouts/slideLayout27.xml" /><Relationship Id="rId4" Type="http://schemas.openxmlformats.org/officeDocument/2006/relationships/slideLayout" Target="../slideLayouts/slideLayout28.xml" /><Relationship Id="rId5" Type="http://schemas.openxmlformats.org/officeDocument/2006/relationships/slideLayout" Target="../slideLayouts/slideLayout29.xml" /><Relationship Id="rId6" Type="http://schemas.openxmlformats.org/officeDocument/2006/relationships/slideLayout" Target="../slideLayouts/slideLayout30.xml" /><Relationship Id="rId7" Type="http://schemas.openxmlformats.org/officeDocument/2006/relationships/slideLayout" Target="../slideLayouts/slideLayout31.xml" /><Relationship Id="rId8" Type="http://schemas.openxmlformats.org/officeDocument/2006/relationships/slideLayout" Target="../slideLayouts/slideLayout32.xml" /><Relationship Id="rId9" Type="http://schemas.openxmlformats.org/officeDocument/2006/relationships/slideLayout" Target="../slideLayouts/slideLayout33.xml" /></Relationships>
</file>

<file path=ppt/slideMasters/_rels/slideMaster6.xml.rels>&#65279;<?xml version="1.0" encoding="utf-8" standalone="yes"?><Relationships xmlns="http://schemas.openxmlformats.org/package/2006/relationships"><Relationship Id="rId1" Type="http://schemas.openxmlformats.org/officeDocument/2006/relationships/slideLayout" Target="../slideLayouts/slideLayout37.xml" /><Relationship Id="rId2" Type="http://schemas.openxmlformats.org/officeDocument/2006/relationships/slideLayout" Target="../slideLayouts/slideLayout38.xml" /><Relationship Id="rId3" Type="http://schemas.openxmlformats.org/officeDocument/2006/relationships/theme" Target="../theme/theme9.xml" /></Relationships>
</file>

<file path=ppt/slideMasters/_rels/slideMaster7.xml.rels>&#65279;<?xml version="1.0" encoding="utf-8" standalone="yes"?><Relationships xmlns="http://schemas.openxmlformats.org/package/2006/relationships"><Relationship Id="rId1" Type="http://schemas.openxmlformats.org/officeDocument/2006/relationships/slideLayout" Target="../slideLayouts/slideLayout39.xml" /><Relationship Id="rId2" Type="http://schemas.openxmlformats.org/officeDocument/2006/relationships/slideLayout" Target="../slideLayouts/slideLayout40.xml" /><Relationship Id="rId3" Type="http://schemas.openxmlformats.org/officeDocument/2006/relationships/slideLayout" Target="../slideLayouts/slideLayout41.xml" /><Relationship Id="rId4" Type="http://schemas.openxmlformats.org/officeDocument/2006/relationships/slideLayout" Target="../slideLayouts/slideLayout42.xml" /><Relationship Id="rId5" Type="http://schemas.openxmlformats.org/officeDocument/2006/relationships/theme" Target="../theme/theme2.xml" /></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name="">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659561243"/>
      </p:ext>
    </p:extLst>
  </p:cSld>
  <p:clrMap bg1="lt1" tx1="dk1" bg2="lt2" tx2="dk2" accent1="accent1" accent2="accent2" accent3="accent3" accent4="accent4" accent5="accent5" accent6="accent6" hlink="hlink" folHlink="folHlink"/>
  <p:sldLayoutIdLst>
    <p:sldLayoutId id="2147483797" r:id="rId1"/>
    <p:sldLayoutId id="2147483802" r:id="rId2"/>
    <p:sldLayoutId id="2147483798" r:id="rId3"/>
    <p:sldLayoutId id="2147483799" r:id="rId4"/>
    <p:sldLayoutId id="2147483800" r:id="rId5"/>
    <p:sldLayoutId id="2147483801" r:id="rId6"/>
  </p:sldLayoutIdLst>
  <p:transition spd="med">
    <p:fade/>
  </p:transition>
  <p:timing>
    <p:tnLst>
      <p:par>
        <p:cTn id="1" dur="indefinite" restart="never" nodeType="tmRoot"/>
      </p:par>
    </p:tnLst>
  </p:timing>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name="">
    <p:bg>
      <p:bgRef idx="1001">
        <a:schemeClr val="bg1"/>
      </p:bgRef>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28E9D72-7F5F-E24E-A471-A12AA52F7A26}"/>
              </a:ext>
            </a:extLst>
          </p:cNvPr>
          <p:cNvSpPr txBox="1"/>
          <p:nvPr userDrawn="1"/>
        </p:nvSpPr>
        <p:spPr>
          <a:xfrm>
            <a:off x="270933" y="6550968"/>
            <a:ext cx="3081867" cy="246221"/>
          </a:xfrm>
          <a:prstGeom prst="rect"/>
          <a:noFill/>
        </p:spPr>
        <p:txBody>
          <a:bodyPr wrap="square" rtlCol="0">
            <a:spAutoFit/>
          </a:bodyPr>
          <a:lstStyle/>
          <a:p>
            <a:pPr algn="l"/>
            <a:r>
              <a:rPr lang="en-US" sz="1000" b="0" baseline="0" dirty="1">
                <a:solidFill>
                  <a:schemeClr val="tx1"/>
                </a:solidFill>
                <a:latin typeface="+mn-lt"/>
                <a:cs typeface="Calibri" panose="020f0502020204030204" pitchFamily="34" charset="0"/>
              </a:rPr>
              <a:t>© Littler Mendelson, P.C.  |  2020</a:t>
            </a:r>
            <a:endParaRPr lang="en-US" sz="1000">
              <a:solidFill>
                <a:schemeClr val="tx1"/>
              </a:solidFill>
              <a:latin typeface="+mn-lt"/>
              <a:cs typeface="Calibri" panose="020f0502020204030204" pitchFamily="34" charset="0"/>
            </a:endParaRPr>
          </a:p>
        </p:txBody>
      </p:sp>
      <p:sp>
        <p:nvSpPr>
          <p:cNvPr id="3" name="Rectangle 2">
            <a:extLst>
              <a:ext uri="{FF2B5EF4-FFF2-40B4-BE49-F238E27FC236}">
                <a16:creationId xmlns:a16="http://schemas.microsoft.com/office/drawing/2014/main" id="{6CAF572B-454B-544E-B082-2B95567BB037}"/>
              </a:ext>
            </a:extLst>
          </p:cNvPr>
          <p:cNvSpPr/>
          <p:nvPr userDrawn="1"/>
        </p:nvSpPr>
        <p:spPr>
          <a:xfrm>
            <a:off x="5402541" y="6553200"/>
            <a:ext cx="1659429" cy="246221"/>
          </a:xfrm>
          <a:prstGeom prst="rect"/>
        </p:spPr>
        <p:txBody>
          <a:bodyPr wrap="none">
            <a:spAutoFit/>
          </a:bodyPr>
          <a:lstStyle/>
          <a:p>
            <a:r>
              <a:rPr lang="en-US" sz="1000" b="0" i="0" dirty="1">
                <a:solidFill>
                  <a:schemeClr val="tx1"/>
                </a:solidFill>
                <a:latin typeface="+mn-lt"/>
                <a:cs typeface="Calibri" panose="020f0502020204030204" pitchFamily="34" charset="0"/>
              </a:rPr>
              <a:t>Proprietary and Confidential</a:t>
            </a:r>
          </a:p>
        </p:txBody>
      </p:sp>
      <p:sp>
        <p:nvSpPr>
          <p:cNvPr id="4" name="Slide Number Placeholder 3">
            <a:extLst>
              <a:ext uri="{FF2B5EF4-FFF2-40B4-BE49-F238E27FC236}">
                <a16:creationId xmlns:a16="http://schemas.microsoft.com/office/drawing/2014/main" id="{4420EC92-63EA-7941-B1C4-B220914EDD8D}"/>
              </a:ext>
            </a:extLst>
          </p:cNvPr>
          <p:cNvSpPr>
            <a:spLocks noGrp="1"/>
          </p:cNvSpPr>
          <p:nvPr>
            <p:ph type="sldNum" sz="quarter" idx="4"/>
          </p:nvPr>
        </p:nvSpPr>
        <p:spPr>
          <a:xfrm>
            <a:off x="9067800" y="6553201"/>
            <a:ext cx="2844800" cy="228600"/>
          </a:xfrm>
          <a:prstGeom prst="rect"/>
        </p:spPr>
        <p:txBody>
          <a:bodyPr vert="horz" lIns="91440" tIns="45720" rIns="91440" bIns="45720" rtlCol="0" anchor="ctr"/>
          <a:lstStyle>
            <a:lvl1pPr algn="r">
              <a:defRPr sz="1000">
                <a:solidFill>
                  <a:schemeClr val="tx1"/>
                </a:solidFill>
                <a:latin typeface="+mn-lt"/>
              </a:defRPr>
            </a:lvl1pPr>
          </a:lstStyle>
          <a:p>
            <a:fld id="{B73F69C2-009F-4240-9724-5B3BAC1E9E06}" type="slidenum">
              <a:rPr lang="en-US" smtClean="0"/>
              <a:t>‹#›</a:t>
            </a:fld>
            <a:endParaRPr lang="en-US"/>
          </a:p>
        </p:txBody>
      </p:sp>
    </p:spTree>
    <p:extLst>
      <p:ext uri="{BB962C8B-B14F-4D97-AF65-F5344CB8AC3E}">
        <p14:creationId xmlns:p14="http://schemas.microsoft.com/office/powerpoint/2010/main" val="3924369062"/>
      </p:ext>
    </p:extLst>
  </p:cSld>
  <p:clrMap bg1="lt1" tx1="dk1" bg2="lt2" tx2="dk2" accent1="accent1" accent2="accent2" accent3="accent3" accent4="accent4" accent5="accent5" accent6="accent6" hlink="hlink" folHlink="folHlink"/>
  <p:sldLayoutIdLst>
    <p:sldLayoutId id="2147483697" r:id="rId1"/>
    <p:sldLayoutId id="2147483721" r:id="rId2"/>
    <p:sldLayoutId id="2147483698" r:id="rId3"/>
    <p:sldLayoutId id="2147483722" r:id="rId4"/>
    <p:sldLayoutId id="2147483699" r:id="rId5"/>
    <p:sldLayoutId id="2147483723" r:id="rId6"/>
    <p:sldLayoutId id="2147483700" r:id="rId7"/>
    <p:sldLayoutId id="2147483724" r:id="rId8"/>
  </p:sldLayoutIdLst>
  <p:transition spd="med">
    <p:fade/>
  </p:transition>
  <p:timing>
    <p:tnLst>
      <p:par>
        <p:cTn id="1" dur="indefinite" restart="never" nodeType="tmRoot"/>
      </p:par>
    </p:tnLst>
  </p:timing>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name="">
    <p:bg>
      <p:bgRef idx="1001">
        <a:schemeClr val="bg1"/>
      </p:bgRef>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CC30AA9-0E24-5741-8C57-76DB56961C93}"/>
              </a:ext>
            </a:extLst>
          </p:cNvPr>
          <p:cNvSpPr txBox="1"/>
          <p:nvPr userDrawn="1"/>
        </p:nvSpPr>
        <p:spPr>
          <a:xfrm>
            <a:off x="270933" y="6550968"/>
            <a:ext cx="3081867" cy="246221"/>
          </a:xfrm>
          <a:prstGeom prst="rect"/>
          <a:noFill/>
        </p:spPr>
        <p:txBody>
          <a:bodyPr wrap="square" rtlCol="0">
            <a:spAutoFit/>
          </a:bodyPr>
          <a:lstStyle/>
          <a:p>
            <a:pPr algn="l"/>
            <a:r>
              <a:rPr lang="en-US" sz="1000" b="0" baseline="0" dirty="1">
                <a:solidFill>
                  <a:schemeClr val="tx1"/>
                </a:solidFill>
                <a:latin typeface="+mn-lt"/>
                <a:cs typeface="Calibri" panose="020f0502020204030204" pitchFamily="34" charset="0"/>
              </a:rPr>
              <a:t>© Littler Mendelson, P.C.  |  2020</a:t>
            </a:r>
            <a:endParaRPr lang="en-US" sz="1000">
              <a:solidFill>
                <a:schemeClr val="tx1"/>
              </a:solidFill>
              <a:latin typeface="+mn-lt"/>
              <a:cs typeface="Calibri" panose="020f0502020204030204" pitchFamily="34" charset="0"/>
            </a:endParaRPr>
          </a:p>
        </p:txBody>
      </p:sp>
      <p:sp>
        <p:nvSpPr>
          <p:cNvPr id="3" name="Rectangle 2">
            <a:extLst>
              <a:ext uri="{FF2B5EF4-FFF2-40B4-BE49-F238E27FC236}">
                <a16:creationId xmlns:a16="http://schemas.microsoft.com/office/drawing/2014/main" id="{EF280352-8F67-0245-B814-CF4D9834F896}"/>
              </a:ext>
            </a:extLst>
          </p:cNvPr>
          <p:cNvSpPr/>
          <p:nvPr userDrawn="1"/>
        </p:nvSpPr>
        <p:spPr>
          <a:xfrm>
            <a:off x="5402541" y="6553200"/>
            <a:ext cx="1659429" cy="246221"/>
          </a:xfrm>
          <a:prstGeom prst="rect"/>
        </p:spPr>
        <p:txBody>
          <a:bodyPr wrap="none">
            <a:spAutoFit/>
          </a:bodyPr>
          <a:lstStyle/>
          <a:p>
            <a:r>
              <a:rPr lang="en-US" sz="1000" b="0" i="0" dirty="1">
                <a:solidFill>
                  <a:schemeClr val="tx1"/>
                </a:solidFill>
                <a:latin typeface="+mn-lt"/>
                <a:cs typeface="Calibri" panose="020f0502020204030204" pitchFamily="34" charset="0"/>
              </a:rPr>
              <a:t>Proprietary and Confidential</a:t>
            </a:r>
          </a:p>
        </p:txBody>
      </p:sp>
      <p:sp>
        <p:nvSpPr>
          <p:cNvPr id="4" name="Slide Number Placeholder 3">
            <a:extLst>
              <a:ext uri="{FF2B5EF4-FFF2-40B4-BE49-F238E27FC236}">
                <a16:creationId xmlns:a16="http://schemas.microsoft.com/office/drawing/2014/main" id="{54557F3A-A8C1-FF41-A304-2ACACA15DDC5}"/>
              </a:ext>
            </a:extLst>
          </p:cNvPr>
          <p:cNvSpPr>
            <a:spLocks noGrp="1"/>
          </p:cNvSpPr>
          <p:nvPr>
            <p:ph type="sldNum" sz="quarter" idx="4"/>
          </p:nvPr>
        </p:nvSpPr>
        <p:spPr>
          <a:xfrm>
            <a:off x="9067800" y="6553201"/>
            <a:ext cx="2844800" cy="228600"/>
          </a:xfrm>
          <a:prstGeom prst="rect"/>
        </p:spPr>
        <p:txBody>
          <a:bodyPr vert="horz" lIns="91440" tIns="45720" rIns="91440" bIns="45720" rtlCol="0" anchor="ctr"/>
          <a:lstStyle>
            <a:lvl1pPr algn="r">
              <a:defRPr sz="1000">
                <a:solidFill>
                  <a:schemeClr val="tx1"/>
                </a:solidFill>
                <a:latin typeface="+mn-lt"/>
              </a:defRPr>
            </a:lvl1pPr>
          </a:lstStyle>
          <a:p>
            <a:fld id="{B73F69C2-009F-4240-9724-5B3BAC1E9E06}" type="slidenum">
              <a:rPr lang="en-US" smtClean="0"/>
              <a:t>‹#›</a:t>
            </a:fld>
            <a:endParaRPr lang="en-US"/>
          </a:p>
        </p:txBody>
      </p:sp>
    </p:spTree>
    <p:extLst>
      <p:ext uri="{BB962C8B-B14F-4D97-AF65-F5344CB8AC3E}">
        <p14:creationId xmlns:p14="http://schemas.microsoft.com/office/powerpoint/2010/main" val="459430051"/>
      </p:ext>
    </p:extLst>
  </p:cSld>
  <p:clrMap bg1="lt1" tx1="dk1" bg2="lt2" tx2="dk2" accent1="accent1" accent2="accent2" accent3="accent3" accent4="accent4" accent5="accent5" accent6="accent6" hlink="hlink" folHlink="folHlink"/>
  <p:sldLayoutIdLst>
    <p:sldLayoutId id="2147483785" r:id="rId1"/>
    <p:sldLayoutId id="2147483786" r:id="rId2"/>
    <p:sldLayoutId id="2147483805" r:id="rId3"/>
    <p:sldLayoutId id="2147483806" r:id="rId4"/>
  </p:sldLayoutIdLst>
  <p:transition spd="med">
    <p:fade/>
  </p:transition>
  <p:timing>
    <p:tnLst>
      <p:par>
        <p:cTn id="1" dur="indefinite" restart="never" nodeType="tmRoot"/>
      </p:par>
    </p:tnLst>
  </p:timing>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name="">
    <p:bg>
      <p:bgRef idx="1001">
        <a:schemeClr val="bg1"/>
      </p:bgRef>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689574C-BC47-4F49-8384-F61C223B4511}"/>
              </a:ext>
            </a:extLst>
          </p:cNvPr>
          <p:cNvSpPr txBox="1"/>
          <p:nvPr userDrawn="1"/>
        </p:nvSpPr>
        <p:spPr>
          <a:xfrm>
            <a:off x="270933" y="6550968"/>
            <a:ext cx="3081867" cy="246221"/>
          </a:xfrm>
          <a:prstGeom prst="rect"/>
          <a:noFill/>
        </p:spPr>
        <p:txBody>
          <a:bodyPr wrap="square" rtlCol="0">
            <a:spAutoFit/>
          </a:bodyPr>
          <a:lstStyle/>
          <a:p>
            <a:pPr algn="l"/>
            <a:r>
              <a:rPr lang="en-US" sz="1000" b="0" baseline="0" dirty="1">
                <a:solidFill>
                  <a:schemeClr val="tx1"/>
                </a:solidFill>
                <a:latin typeface="+mn-lt"/>
                <a:cs typeface="Calibri" panose="020f0502020204030204" pitchFamily="34" charset="0"/>
              </a:rPr>
              <a:t>© Littler Mendelson, P.C.  |  2020</a:t>
            </a:r>
            <a:endParaRPr lang="en-US" sz="1000">
              <a:solidFill>
                <a:schemeClr val="tx1"/>
              </a:solidFill>
              <a:latin typeface="+mn-lt"/>
              <a:cs typeface="Calibri" panose="020f0502020204030204" pitchFamily="34" charset="0"/>
            </a:endParaRPr>
          </a:p>
        </p:txBody>
      </p:sp>
      <p:sp>
        <p:nvSpPr>
          <p:cNvPr id="3" name="Rectangle 2">
            <a:extLst>
              <a:ext uri="{FF2B5EF4-FFF2-40B4-BE49-F238E27FC236}">
                <a16:creationId xmlns:a16="http://schemas.microsoft.com/office/drawing/2014/main" id="{45A792AF-116E-2E47-AEF6-69862AF4429B}"/>
              </a:ext>
            </a:extLst>
          </p:cNvPr>
          <p:cNvSpPr/>
          <p:nvPr userDrawn="1"/>
        </p:nvSpPr>
        <p:spPr>
          <a:xfrm>
            <a:off x="5402541" y="6553200"/>
            <a:ext cx="1659429" cy="246221"/>
          </a:xfrm>
          <a:prstGeom prst="rect"/>
        </p:spPr>
        <p:txBody>
          <a:bodyPr wrap="none">
            <a:spAutoFit/>
          </a:bodyPr>
          <a:lstStyle/>
          <a:p>
            <a:r>
              <a:rPr lang="en-US" sz="1000" b="0" i="0" dirty="1">
                <a:solidFill>
                  <a:schemeClr val="tx1"/>
                </a:solidFill>
                <a:latin typeface="+mn-lt"/>
                <a:cs typeface="Calibri" panose="020f0502020204030204" pitchFamily="34" charset="0"/>
              </a:rPr>
              <a:t>Proprietary and Confidential</a:t>
            </a:r>
          </a:p>
        </p:txBody>
      </p:sp>
      <p:sp>
        <p:nvSpPr>
          <p:cNvPr id="4" name="Slide Number Placeholder 3">
            <a:extLst>
              <a:ext uri="{FF2B5EF4-FFF2-40B4-BE49-F238E27FC236}">
                <a16:creationId xmlns:a16="http://schemas.microsoft.com/office/drawing/2014/main" id="{A69E6E07-036D-4040-9C4C-E19450FA5B5E}"/>
              </a:ext>
            </a:extLst>
          </p:cNvPr>
          <p:cNvSpPr>
            <a:spLocks noGrp="1"/>
          </p:cNvSpPr>
          <p:nvPr>
            <p:ph type="sldNum" sz="quarter" idx="4"/>
          </p:nvPr>
        </p:nvSpPr>
        <p:spPr>
          <a:xfrm>
            <a:off x="9067800" y="6553201"/>
            <a:ext cx="2844800" cy="228600"/>
          </a:xfrm>
          <a:prstGeom prst="rect"/>
        </p:spPr>
        <p:txBody>
          <a:bodyPr vert="horz" lIns="91440" tIns="45720" rIns="91440" bIns="45720" rtlCol="0" anchor="ctr"/>
          <a:lstStyle>
            <a:lvl1pPr algn="r">
              <a:defRPr sz="1000">
                <a:solidFill>
                  <a:schemeClr val="tx1"/>
                </a:solidFill>
                <a:latin typeface="+mn-lt"/>
              </a:defRPr>
            </a:lvl1pPr>
          </a:lstStyle>
          <a:p>
            <a:fld id="{B73F69C2-009F-4240-9724-5B3BAC1E9E06}" type="slidenum">
              <a:rPr lang="en-US" smtClean="0"/>
              <a:t>‹#›</a:t>
            </a:fld>
            <a:endParaRPr lang="en-US"/>
          </a:p>
        </p:txBody>
      </p:sp>
    </p:spTree>
    <p:extLst>
      <p:ext uri="{BB962C8B-B14F-4D97-AF65-F5344CB8AC3E}">
        <p14:creationId xmlns:p14="http://schemas.microsoft.com/office/powerpoint/2010/main" val="963893273"/>
      </p:ext>
    </p:extLst>
  </p:cSld>
  <p:clrMap bg1="lt1" tx1="dk1" bg2="lt2" tx2="dk2" accent1="accent1" accent2="accent2" accent3="accent3" accent4="accent4" accent5="accent5" accent6="accent6" hlink="hlink" folHlink="folHlink"/>
  <p:sldLayoutIdLst>
    <p:sldLayoutId id="2147483686" r:id="rId1"/>
    <p:sldLayoutId id="2147483725" r:id="rId2"/>
    <p:sldLayoutId id="2147483734" r:id="rId3"/>
    <p:sldLayoutId id="2147483735" r:id="rId4"/>
    <p:sldLayoutId id="2147483807" r:id="rId5"/>
    <p:sldLayoutId id="2147483810" r:id="rId6"/>
  </p:sldLayoutIdLst>
  <p:transition spd="med">
    <p:fade/>
  </p:transition>
  <p:timing>
    <p:tnLst>
      <p:par>
        <p:cTn id="1" dur="indefinite" restart="never" nodeType="tmRoot"/>
      </p:par>
    </p:tnLst>
  </p:timing>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name="">
    <p:bg>
      <p:bgRef idx="1001">
        <a:schemeClr val="bg1"/>
      </p:bgRef>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F40B664-A14D-214E-B00C-62FCF4B8C9C3}"/>
              </a:ext>
            </a:extLst>
          </p:cNvPr>
          <p:cNvSpPr txBox="1"/>
          <p:nvPr userDrawn="1"/>
        </p:nvSpPr>
        <p:spPr>
          <a:xfrm>
            <a:off x="270933" y="6550968"/>
            <a:ext cx="3081867" cy="246221"/>
          </a:xfrm>
          <a:prstGeom prst="rect"/>
          <a:noFill/>
        </p:spPr>
        <p:txBody>
          <a:bodyPr wrap="square" rtlCol="0">
            <a:spAutoFit/>
          </a:bodyPr>
          <a:lstStyle/>
          <a:p>
            <a:pPr algn="l"/>
            <a:r>
              <a:rPr lang="en-US" sz="1000" b="0" baseline="0" dirty="1">
                <a:solidFill>
                  <a:schemeClr val="tx1"/>
                </a:solidFill>
                <a:latin typeface="+mn-lt"/>
                <a:cs typeface="Calibri" panose="020f0502020204030204" pitchFamily="34" charset="0"/>
              </a:rPr>
              <a:t>© Littler Mendelson, P.C.  |  2020</a:t>
            </a:r>
            <a:endParaRPr lang="en-US" sz="1000">
              <a:solidFill>
                <a:schemeClr val="tx1"/>
              </a:solidFill>
              <a:latin typeface="+mn-lt"/>
              <a:cs typeface="Calibri" panose="020f0502020204030204" pitchFamily="34" charset="0"/>
            </a:endParaRPr>
          </a:p>
        </p:txBody>
      </p:sp>
      <p:sp>
        <p:nvSpPr>
          <p:cNvPr id="3" name="Rectangle 2">
            <a:extLst>
              <a:ext uri="{FF2B5EF4-FFF2-40B4-BE49-F238E27FC236}">
                <a16:creationId xmlns:a16="http://schemas.microsoft.com/office/drawing/2014/main" id="{6995D23B-D96E-514B-B360-A8A4BA5DEF65}"/>
              </a:ext>
            </a:extLst>
          </p:cNvPr>
          <p:cNvSpPr/>
          <p:nvPr userDrawn="1"/>
        </p:nvSpPr>
        <p:spPr>
          <a:xfrm>
            <a:off x="5402541" y="6553200"/>
            <a:ext cx="1659429" cy="246221"/>
          </a:xfrm>
          <a:prstGeom prst="rect"/>
        </p:spPr>
        <p:txBody>
          <a:bodyPr wrap="none">
            <a:spAutoFit/>
          </a:bodyPr>
          <a:lstStyle/>
          <a:p>
            <a:r>
              <a:rPr lang="en-US" sz="1000" b="0" i="0" dirty="1">
                <a:solidFill>
                  <a:schemeClr val="tx1"/>
                </a:solidFill>
                <a:latin typeface="+mn-lt"/>
                <a:cs typeface="Calibri" panose="020f0502020204030204" pitchFamily="34" charset="0"/>
              </a:rPr>
              <a:t>Proprietary and Confidential</a:t>
            </a:r>
          </a:p>
        </p:txBody>
      </p:sp>
      <p:sp>
        <p:nvSpPr>
          <p:cNvPr id="4" name="Slide Number Placeholder 3">
            <a:extLst>
              <a:ext uri="{FF2B5EF4-FFF2-40B4-BE49-F238E27FC236}">
                <a16:creationId xmlns:a16="http://schemas.microsoft.com/office/drawing/2014/main" id="{2A62DFBB-B0A7-E448-81A3-7961AE69EAD0}"/>
              </a:ext>
            </a:extLst>
          </p:cNvPr>
          <p:cNvSpPr>
            <a:spLocks noGrp="1"/>
          </p:cNvSpPr>
          <p:nvPr>
            <p:ph type="sldNum" sz="quarter" idx="4"/>
          </p:nvPr>
        </p:nvSpPr>
        <p:spPr>
          <a:xfrm>
            <a:off x="9067800" y="6553201"/>
            <a:ext cx="2844800" cy="228600"/>
          </a:xfrm>
          <a:prstGeom prst="rect"/>
        </p:spPr>
        <p:txBody>
          <a:bodyPr vert="horz" lIns="91440" tIns="45720" rIns="91440" bIns="45720" rtlCol="0" anchor="ctr"/>
          <a:lstStyle>
            <a:lvl1pPr algn="r">
              <a:defRPr sz="1000">
                <a:solidFill>
                  <a:schemeClr val="tx1"/>
                </a:solidFill>
                <a:latin typeface="+mn-lt"/>
              </a:defRPr>
            </a:lvl1pPr>
          </a:lstStyle>
          <a:p>
            <a:fld id="{B73F69C2-009F-4240-9724-5B3BAC1E9E06}" type="slidenum">
              <a:rPr lang="en-US" smtClean="0"/>
              <a:t>‹#›</a:t>
            </a:fld>
            <a:endParaRPr lang="en-US"/>
          </a:p>
        </p:txBody>
      </p:sp>
    </p:spTree>
    <p:extLst>
      <p:ext uri="{BB962C8B-B14F-4D97-AF65-F5344CB8AC3E}">
        <p14:creationId xmlns:p14="http://schemas.microsoft.com/office/powerpoint/2010/main" val="1251266047"/>
      </p:ext>
    </p:extLst>
  </p:cSld>
  <p:clrMap bg1="lt1" tx1="dk1" bg2="lt2" tx2="dk2" accent1="accent1" accent2="accent2" accent3="accent3" accent4="accent4" accent5="accent5" accent6="accent6" hlink="hlink" folHlink="folHlink"/>
  <p:sldLayoutIdLst>
    <p:sldLayoutId id="2147483685" r:id="rId1"/>
    <p:sldLayoutId id="2147483720" r:id="rId2"/>
    <p:sldLayoutId id="2147483729" r:id="rId3"/>
    <p:sldLayoutId id="2147483787" r:id="rId4"/>
    <p:sldLayoutId id="2147483788" r:id="rId5"/>
    <p:sldLayoutId id="2147483789" r:id="rId6"/>
    <p:sldLayoutId id="2147483691" r:id="rId7"/>
    <p:sldLayoutId id="2147483709" r:id="rId8"/>
    <p:sldLayoutId id="2147483695" r:id="rId9"/>
    <p:sldLayoutId id="2147483748" r:id="rId10"/>
    <p:sldLayoutId id="2147483750" r:id="rId11"/>
    <p:sldLayoutId id="2147483749" r:id="rId12"/>
  </p:sldLayoutIdLst>
  <p:transition spd="med">
    <p:fade/>
  </p:transition>
  <p:timing>
    <p:tnLst>
      <p:par>
        <p:cTn id="1" dur="indefinite" restart="never" nodeType="tmRoot"/>
      </p:par>
    </p:tnLst>
  </p:timing>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name="">
    <p:bg>
      <p:bgRef idx="1001">
        <a:schemeClr val="bg1"/>
      </p:bgRef>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28E9D72-7F5F-E24E-A471-A12AA52F7A26}"/>
              </a:ext>
            </a:extLst>
          </p:cNvPr>
          <p:cNvSpPr txBox="1"/>
          <p:nvPr userDrawn="1"/>
        </p:nvSpPr>
        <p:spPr>
          <a:xfrm>
            <a:off x="270933" y="6550968"/>
            <a:ext cx="3081867" cy="246221"/>
          </a:xfrm>
          <a:prstGeom prst="rect"/>
          <a:noFill/>
        </p:spPr>
        <p:txBody>
          <a:bodyPr wrap="square" rtlCol="0">
            <a:spAutoFit/>
          </a:bodyPr>
          <a:lstStyle/>
          <a:p>
            <a:pPr algn="l"/>
            <a:r>
              <a:rPr lang="en-US" sz="1000" b="0" baseline="0" dirty="1">
                <a:solidFill>
                  <a:schemeClr val="tx1"/>
                </a:solidFill>
                <a:latin typeface="+mn-lt"/>
                <a:cs typeface="Calibri" panose="020f0502020204030204" pitchFamily="34" charset="0"/>
              </a:rPr>
              <a:t>© Littler Mendelson, P.C.  |  2020</a:t>
            </a:r>
            <a:endParaRPr lang="en-US" sz="1000">
              <a:solidFill>
                <a:schemeClr val="tx1"/>
              </a:solidFill>
              <a:latin typeface="+mn-lt"/>
              <a:cs typeface="Calibri" panose="020f0502020204030204" pitchFamily="34" charset="0"/>
            </a:endParaRPr>
          </a:p>
        </p:txBody>
      </p:sp>
      <p:sp>
        <p:nvSpPr>
          <p:cNvPr id="3" name="Rectangle 2">
            <a:extLst>
              <a:ext uri="{FF2B5EF4-FFF2-40B4-BE49-F238E27FC236}">
                <a16:creationId xmlns:a16="http://schemas.microsoft.com/office/drawing/2014/main" id="{6CAF572B-454B-544E-B082-2B95567BB037}"/>
              </a:ext>
            </a:extLst>
          </p:cNvPr>
          <p:cNvSpPr/>
          <p:nvPr userDrawn="1"/>
        </p:nvSpPr>
        <p:spPr>
          <a:xfrm>
            <a:off x="5402541" y="6553200"/>
            <a:ext cx="1659429" cy="246221"/>
          </a:xfrm>
          <a:prstGeom prst="rect"/>
        </p:spPr>
        <p:txBody>
          <a:bodyPr wrap="none">
            <a:spAutoFit/>
          </a:bodyPr>
          <a:lstStyle/>
          <a:p>
            <a:r>
              <a:rPr lang="en-US" sz="1000" b="0" i="0" dirty="1">
                <a:solidFill>
                  <a:schemeClr val="tx1"/>
                </a:solidFill>
                <a:latin typeface="+mn-lt"/>
                <a:cs typeface="Calibri" panose="020f0502020204030204" pitchFamily="34" charset="0"/>
              </a:rPr>
              <a:t>Proprietary and Confidential</a:t>
            </a:r>
          </a:p>
        </p:txBody>
      </p:sp>
      <p:sp>
        <p:nvSpPr>
          <p:cNvPr id="4" name="Slide Number Placeholder 3">
            <a:extLst>
              <a:ext uri="{FF2B5EF4-FFF2-40B4-BE49-F238E27FC236}">
                <a16:creationId xmlns:a16="http://schemas.microsoft.com/office/drawing/2014/main" id="{4420EC92-63EA-7941-B1C4-B220914EDD8D}"/>
              </a:ext>
            </a:extLst>
          </p:cNvPr>
          <p:cNvSpPr>
            <a:spLocks noGrp="1"/>
          </p:cNvSpPr>
          <p:nvPr>
            <p:ph type="sldNum" sz="quarter" idx="4"/>
          </p:nvPr>
        </p:nvSpPr>
        <p:spPr>
          <a:xfrm>
            <a:off x="9067800" y="6553201"/>
            <a:ext cx="2844800" cy="228600"/>
          </a:xfrm>
          <a:prstGeom prst="rect"/>
        </p:spPr>
        <p:txBody>
          <a:bodyPr vert="horz" lIns="91440" tIns="45720" rIns="91440" bIns="45720" rtlCol="0" anchor="ctr"/>
          <a:lstStyle>
            <a:lvl1pPr algn="r">
              <a:defRPr sz="1000">
                <a:solidFill>
                  <a:schemeClr val="tx1"/>
                </a:solidFill>
                <a:latin typeface="+mn-lt"/>
              </a:defRPr>
            </a:lvl1pPr>
          </a:lstStyle>
          <a:p>
            <a:fld id="{B73F69C2-009F-4240-9724-5B3BAC1E9E06}" type="slidenum">
              <a:rPr lang="en-US" smtClean="0"/>
              <a:t>‹#›</a:t>
            </a:fld>
            <a:endParaRPr lang="en-US"/>
          </a:p>
        </p:txBody>
      </p:sp>
    </p:spTree>
    <p:extLst>
      <p:ext uri="{BB962C8B-B14F-4D97-AF65-F5344CB8AC3E}">
        <p14:creationId xmlns:p14="http://schemas.microsoft.com/office/powerpoint/2010/main" val="2207367003"/>
      </p:ext>
    </p:extLst>
  </p:cSld>
  <p:clrMap bg1="lt1" tx1="dk1" bg2="lt2" tx2="dk2" accent1="accent1" accent2="accent2" accent3="accent3" accent4="accent4" accent5="accent5" accent6="accent6" hlink="hlink" folHlink="folHlink"/>
  <p:sldLayoutIdLst>
    <p:sldLayoutId id="2147483783" r:id="rId1"/>
    <p:sldLayoutId id="2147483784" r:id="rId2"/>
  </p:sldLayoutIdLst>
  <p:transition spd="med">
    <p:fade/>
  </p:transition>
  <p:timing>
    <p:tnLst>
      <p:par>
        <p:cTn id="1" dur="indefinite" restart="never" nodeType="tmRoot"/>
      </p:par>
    </p:tnLst>
  </p:timing>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name="">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353114794"/>
      </p:ext>
    </p:extLst>
  </p:cSld>
  <p:clrMap bg1="lt1" tx1="dk1" bg2="lt2" tx2="dk2" accent1="accent1" accent2="accent2" accent3="accent3" accent4="accent4" accent5="accent5" accent6="accent6" hlink="hlink" folHlink="folHlink"/>
  <p:sldLayoutIdLst>
    <p:sldLayoutId id="2147483711" r:id="rId1"/>
    <p:sldLayoutId id="2147483687" r:id="rId2"/>
    <p:sldLayoutId id="2147483790" r:id="rId3"/>
    <p:sldLayoutId id="2147483791" r:id="rId4"/>
  </p:sldLayoutIdLst>
  <p:transition spd="med">
    <p:fade/>
  </p:transition>
  <p:timing>
    <p:tnLst>
      <p:par>
        <p:cTn id="1" dur="indefinite" restart="never" nodeType="tmRoot"/>
      </p:par>
    </p:tnLst>
  </p:timing>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40.png" /><Relationship Id="rId3" Type="http://schemas.openxmlformats.org/officeDocument/2006/relationships/hyperlink" Target="mailto:bhammock@littler.com" TargetMode="Externa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15.xml" /><Relationship Id="rId2" Type="http://schemas.openxmlformats.org/officeDocument/2006/relationships/diagramData" Target="../diagrams/data1.xml" /><Relationship Id="rId3" Type="http://schemas.openxmlformats.org/officeDocument/2006/relationships/diagramLayout" Target="../diagrams/layout1.xml" /><Relationship Id="rId4" Type="http://schemas.openxmlformats.org/officeDocument/2006/relationships/diagramQuickStyle" Target="../diagrams/quickStyle1.xml" /><Relationship Id="rId5" Type="http://schemas.openxmlformats.org/officeDocument/2006/relationships/diagramColors" Target="../diagrams/colors1.xml" /><Relationship Id="rId6" Type="http://schemas.microsoft.com/office/2007/relationships/diagramDrawing" Target="../diagrams/drawing1.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19.xml" /><Relationship Id="rId2" Type="http://schemas.openxmlformats.org/officeDocument/2006/relationships/diagramData" Target="../diagrams/data2.xml" /><Relationship Id="rId3" Type="http://schemas.openxmlformats.org/officeDocument/2006/relationships/diagramLayout" Target="../diagrams/layout2.xml" /><Relationship Id="rId4" Type="http://schemas.openxmlformats.org/officeDocument/2006/relationships/diagramQuickStyle" Target="../diagrams/quickStyle2.xml" /><Relationship Id="rId5" Type="http://schemas.openxmlformats.org/officeDocument/2006/relationships/diagramColors" Target="../diagrams/colors2.xml" /><Relationship Id="rId6" Type="http://schemas.microsoft.com/office/2007/relationships/diagramDrawing" Target="../diagrams/drawing2.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3.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19.xml" /><Relationship Id="rId2" Type="http://schemas.openxmlformats.org/officeDocument/2006/relationships/image" Target="../media/image43.png"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1.xml" /><Relationship Id="rId2" Type="http://schemas.openxmlformats.org/officeDocument/2006/relationships/image" Target="../media/image44.pn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21.xml" /><Relationship Id="rId2" Type="http://schemas.openxmlformats.org/officeDocument/2006/relationships/diagramData" Target="../diagrams/data3.xml" /><Relationship Id="rId3" Type="http://schemas.openxmlformats.org/officeDocument/2006/relationships/diagramLayout" Target="../diagrams/layout3.xml" /><Relationship Id="rId4" Type="http://schemas.openxmlformats.org/officeDocument/2006/relationships/diagramQuickStyle" Target="../diagrams/quickStyle3.xml" /><Relationship Id="rId5" Type="http://schemas.openxmlformats.org/officeDocument/2006/relationships/diagramColors" Target="../diagrams/colors3.xml" /><Relationship Id="rId6" Type="http://schemas.microsoft.com/office/2007/relationships/diagramDrawing" Target="../diagrams/drawing3.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19.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19.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19.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19.xml" /><Relationship Id="rId2" Type="http://schemas.openxmlformats.org/officeDocument/2006/relationships/diagramData" Target="../diagrams/data4.xml" /><Relationship Id="rId3" Type="http://schemas.openxmlformats.org/officeDocument/2006/relationships/diagramLayout" Target="../diagrams/layout4.xml" /><Relationship Id="rId4" Type="http://schemas.openxmlformats.org/officeDocument/2006/relationships/diagramQuickStyle" Target="../diagrams/quickStyle4.xml" /><Relationship Id="rId5" Type="http://schemas.openxmlformats.org/officeDocument/2006/relationships/diagramColors" Target="../diagrams/colors4.xml" /><Relationship Id="rId6" Type="http://schemas.microsoft.com/office/2007/relationships/diagramDrawing" Target="../diagrams/drawing4.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19.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19.xml" /><Relationship Id="rId2" Type="http://schemas.openxmlformats.org/officeDocument/2006/relationships/diagramData" Target="../diagrams/data5.xml" /><Relationship Id="rId3" Type="http://schemas.openxmlformats.org/officeDocument/2006/relationships/diagramLayout" Target="../diagrams/layout5.xml" /><Relationship Id="rId4" Type="http://schemas.openxmlformats.org/officeDocument/2006/relationships/diagramQuickStyle" Target="../diagrams/quickStyle5.xml" /><Relationship Id="rId5" Type="http://schemas.openxmlformats.org/officeDocument/2006/relationships/diagramColors" Target="../diagrams/colors5.xml" /><Relationship Id="rId6" Type="http://schemas.microsoft.com/office/2007/relationships/diagramDrawing" Target="../diagrams/drawing5.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1.xml" /><Relationship Id="rId2" Type="http://schemas.openxmlformats.org/officeDocument/2006/relationships/image" Target="../media/image38.png"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3.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19.xml" /><Relationship Id="rId2" Type="http://schemas.openxmlformats.org/officeDocument/2006/relationships/notesSlide" Target="../notesSlides/notesSlide1.xml" /><Relationship Id="rId3" Type="http://schemas.openxmlformats.org/officeDocument/2006/relationships/image" Target="../media/image39.png"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19.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19.xml" /><Relationship Id="rId2" Type="http://schemas.openxmlformats.org/officeDocument/2006/relationships/diagramData" Target="../diagrams/data6.xml" /><Relationship Id="rId3" Type="http://schemas.openxmlformats.org/officeDocument/2006/relationships/diagramLayout" Target="../diagrams/layout6.xml" /><Relationship Id="rId4" Type="http://schemas.openxmlformats.org/officeDocument/2006/relationships/diagramQuickStyle" Target="../diagrams/quickStyle6.xml" /><Relationship Id="rId5" Type="http://schemas.openxmlformats.org/officeDocument/2006/relationships/diagramColors" Target="../diagrams/colors6.xml" /><Relationship Id="rId6" Type="http://schemas.microsoft.com/office/2007/relationships/diagramDrawing" Target="../diagrams/drawing6.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19.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21.xml" /><Relationship Id="rId2" Type="http://schemas.openxmlformats.org/officeDocument/2006/relationships/image" Target="../media/image41.png"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23.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19.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19.x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21.xml" /><Relationship Id="rId2" Type="http://schemas.openxmlformats.org/officeDocument/2006/relationships/image" Target="../media/image42.png" /><Relationship Id="rId4" Type="http://schemas.openxmlformats.org/officeDocument/2006/relationships/diagramData" Target="../diagrams/data7.xml" /><Relationship Id="rId5" Type="http://schemas.openxmlformats.org/officeDocument/2006/relationships/diagramLayout" Target="../diagrams/layout7.xml" /><Relationship Id="rId6" Type="http://schemas.openxmlformats.org/officeDocument/2006/relationships/diagramQuickStyle" Target="../diagrams/quickStyle7.xml" /><Relationship Id="rId7" Type="http://schemas.openxmlformats.org/officeDocument/2006/relationships/diagramColors" Target="../diagrams/colors7.xml" /><Relationship Id="rId8" Type="http://schemas.microsoft.com/office/2007/relationships/diagramDrawing" Target="../diagrams/drawing7.xm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39.xm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40.xml" /></Relationships>
</file>

<file path=ppt/slides/slide1.xml><?xml version="1.0" encoding="utf-8"?>
<p:sld xmlns:a="http://schemas.openxmlformats.org/drawingml/2006/main" xmlns:r="http://schemas.openxmlformats.org/officeDocument/2006/relationships" xmlns:p="http://schemas.openxmlformats.org/presentationml/2006/main">
  <p:cSld name="">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A0CFB7B5-EE56-A448-92C2-3468EEF30EAB}"/>
              </a:ext>
            </a:extLst>
          </p:cNvPr>
          <p:cNvSpPr>
            <a:spLocks noGrp="1"/>
          </p:cNvSpPr>
          <p:nvPr>
            <p:ph sz="quarter" idx="10"/>
          </p:nvPr>
        </p:nvSpPr>
        <p:spPr/>
        <p:txBody>
          <a:bodyPr>
            <a:normAutofit/>
          </a:bodyPr>
          <a:lstStyle/>
          <a:p>
            <a:r>
              <a:rPr lang="en-US" dirty="1"/>
              <a:t>OSHA in the First Year of the Biden Administration:  What we Know and What to Expect!</a:t>
            </a:r>
          </a:p>
        </p:txBody>
      </p:sp>
      <p:sp>
        <p:nvSpPr>
          <p:cNvPr id="5" name="Content Placeholder 4">
            <a:extLst>
              <a:ext uri="{FF2B5EF4-FFF2-40B4-BE49-F238E27FC236}">
                <a16:creationId xmlns:a16="http://schemas.microsoft.com/office/drawing/2014/main" id="{2F852619-D64C-6947-86F7-D48F00FDE238}"/>
              </a:ext>
            </a:extLst>
          </p:cNvPr>
          <p:cNvSpPr>
            <a:spLocks noGrp="1"/>
          </p:cNvSpPr>
          <p:nvPr>
            <p:ph sz="quarter" idx="11"/>
          </p:nvPr>
        </p:nvSpPr>
        <p:spPr/>
        <p:txBody>
          <a:bodyPr/>
          <a:lstStyle/>
          <a:p>
            <a:r>
              <a:rPr lang="en-US" b="1" dirty="1"/>
              <a:t>American Subcontractors Association</a:t>
            </a:r>
          </a:p>
        </p:txBody>
      </p:sp>
    </p:spTree>
    <p:extLst>
      <p:ext uri="{BB962C8B-B14F-4D97-AF65-F5344CB8AC3E}">
        <p14:creationId xmlns:p14="http://schemas.microsoft.com/office/powerpoint/2010/main" val="2860128277"/>
      </p:ext>
    </p:extLst>
  </p:cSld>
  <p:clrMapOvr>
    <a:masterClrMapping/>
  </p:clrMapOvr>
  <p:transition spd="med">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name="">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2AF1697B-5D88-DA45-B488-CE18BED4AF76}"/>
              </a:ext>
            </a:extLst>
          </p:cNvPr>
          <p:cNvSpPr>
            <a:spLocks noGrp="1"/>
          </p:cNvSpPr>
          <p:nvPr>
            <p:ph type="sldNum" sz="quarter" idx="10"/>
          </p:nvPr>
        </p:nvSpPr>
        <p:spPr>
          <a:xfrm>
            <a:off x="9067800" y="6553201"/>
            <a:ext cx="2844800" cy="228600"/>
          </a:xfrm>
        </p:spPr>
        <p:txBody>
          <a:bodyPr anchor="ctr">
            <a:normAutofit/>
          </a:bodyPr>
          <a:lstStyle/>
          <a:p>
            <a:pPr>
              <a:lnSpc>
                <a:spcPct val="90000"/>
              </a:lnSpc>
              <a:spcAft>
                <a:spcPts val="600"/>
              </a:spcAft>
            </a:pPr>
            <a:fld id="{B73F69C2-009F-4240-9724-5B3BAC1E9E06}" type="slidenum">
              <a:rPr lang="en-US" smtClean="0"/>
              <a:t>0</a:t>
            </a:fld>
            <a:endParaRPr lang="en-US"/>
          </a:p>
        </p:txBody>
      </p:sp>
      <p:pic>
        <p:nvPicPr>
          <p:cNvPr id="3" name="Picture 2">
            <a:extLst>
              <a:ext uri="{FF2B5EF4-FFF2-40B4-BE49-F238E27FC236}">
                <a16:creationId xmlns:a16="http://schemas.microsoft.com/office/drawing/2014/main" id="{ACB5E03B-7E0E-490C-B0C8-90C446DF5B69}"/>
              </a:ext>
            </a:extLst>
          </p:cNvPr>
          <p:cNvPicPr>
            <a:picLocks noChangeAspect="1"/>
          </p:cNvPicPr>
          <p:nvPr/>
        </p:nvPicPr>
        <p:blipFill>
          <a:blip r:embed="rId2"/>
          <a:srcRect/>
          <a:stretch>
            <a:fillRect/>
          </a:stretch>
        </p:blipFill>
        <p:spPr>
          <a:xfrm>
            <a:off x="4994148" y="1600200"/>
            <a:ext cx="2203704" cy="2203704"/>
          </a:xfrm>
          <a:prstGeom prst="rect"/>
          <a:noFill/>
        </p:spPr>
      </p:pic>
      <p:sp>
        <p:nvSpPr>
          <p:cNvPr id="4" name="Text Placeholder 3">
            <a:extLst>
              <a:ext uri="{FF2B5EF4-FFF2-40B4-BE49-F238E27FC236}">
                <a16:creationId xmlns:a16="http://schemas.microsoft.com/office/drawing/2014/main" id="{5F8FDE31-07B9-8848-BAD1-516826FFC0FF}"/>
              </a:ext>
            </a:extLst>
          </p:cNvPr>
          <p:cNvSpPr>
            <a:spLocks noGrp="1"/>
          </p:cNvSpPr>
          <p:nvPr>
            <p:ph type="body" sz="quarter" idx="17"/>
          </p:nvPr>
        </p:nvSpPr>
        <p:spPr>
          <a:xfrm>
            <a:off x="4843220" y="3948735"/>
            <a:ext cx="2505560" cy="382527"/>
          </a:xfrm>
        </p:spPr>
        <p:txBody>
          <a:bodyPr>
            <a:normAutofit/>
          </a:bodyPr>
          <a:lstStyle/>
          <a:p>
            <a:r>
              <a:rPr lang="en-US" sz="1900" dirty="1"/>
              <a:t>HOLLY MCDANIEL</a:t>
            </a:r>
          </a:p>
        </p:txBody>
      </p:sp>
      <p:sp>
        <p:nvSpPr>
          <p:cNvPr id="5" name="Text Placeholder 4">
            <a:extLst>
              <a:ext uri="{FF2B5EF4-FFF2-40B4-BE49-F238E27FC236}">
                <a16:creationId xmlns:a16="http://schemas.microsoft.com/office/drawing/2014/main" id="{892BA09C-823C-BC48-8514-9EDC73441EFE}"/>
              </a:ext>
            </a:extLst>
          </p:cNvPr>
          <p:cNvSpPr>
            <a:spLocks noGrp="1"/>
          </p:cNvSpPr>
          <p:nvPr>
            <p:ph type="body" sz="quarter" idx="21"/>
          </p:nvPr>
        </p:nvSpPr>
        <p:spPr>
          <a:xfrm>
            <a:off x="4842117" y="4556023"/>
            <a:ext cx="2506663" cy="1385887"/>
          </a:xfrm>
        </p:spPr>
        <p:txBody>
          <a:bodyPr>
            <a:normAutofit/>
          </a:bodyPr>
          <a:lstStyle/>
          <a:p>
            <a:r>
              <a:rPr lang="en-US" dirty="1"/>
              <a:t>Attorney</a:t>
            </a:r>
          </a:p>
          <a:p>
            <a:r>
              <a:rPr lang="en-US" dirty="1"/>
              <a:t>Atlanta, GA</a:t>
            </a:r>
          </a:p>
          <a:p>
            <a:r>
              <a:rPr lang="en-US" dirty="1">
                <a:hlinkClick r:id="rId3"/>
              </a:rPr>
              <a:t>HMcDaniel@littler.com</a:t>
            </a:r>
            <a:endParaRPr lang="en-US"/>
          </a:p>
          <a:p>
            <a:r>
              <a:rPr lang="en-US" dirty="1"/>
              <a:t>404-760-3944</a:t>
            </a:r>
          </a:p>
        </p:txBody>
      </p:sp>
    </p:spTree>
    <p:extLst>
      <p:ext uri="{BB962C8B-B14F-4D97-AF65-F5344CB8AC3E}">
        <p14:creationId xmlns:p14="http://schemas.microsoft.com/office/powerpoint/2010/main" val="286079245"/>
      </p:ext>
    </p:extLst>
  </p:cSld>
  <p:clrMapOvr>
    <a:masterClrMapping/>
  </p:clrMapOvr>
  <p:transition spd="med">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name="">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05D5F84F-B67E-F841-83D2-B2557FC85120}"/>
              </a:ext>
            </a:extLst>
          </p:cNvPr>
          <p:cNvSpPr>
            <a:spLocks noGrp="1"/>
          </p:cNvSpPr>
          <p:nvPr>
            <p:ph type="sldNum" sz="quarter" idx="10"/>
          </p:nvPr>
        </p:nvSpPr>
        <p:spPr>
          <a:xfrm>
            <a:off x="9067800" y="6553201"/>
            <a:ext cx="2844800" cy="228600"/>
          </a:xfrm>
        </p:spPr>
        <p:txBody>
          <a:bodyPr anchor="ctr">
            <a:normAutofit/>
          </a:bodyPr>
          <a:lstStyle/>
          <a:p>
            <a:pPr>
              <a:lnSpc>
                <a:spcPct val="90000"/>
              </a:lnSpc>
              <a:spcAft>
                <a:spcPts val="600"/>
              </a:spcAft>
            </a:pPr>
            <a:fld id="{B73F69C2-009F-4240-9724-5B3BAC1E9E06}" type="slidenum">
              <a:rPr lang="en-US" smtClean="0"/>
              <a:t>0</a:t>
            </a:fld>
            <a:endParaRPr lang="en-US"/>
          </a:p>
        </p:txBody>
      </p:sp>
      <p:graphicFrame>
        <p:nvGraphicFramePr>
          <p:cNvPr id="6" name="Content Placeholder 3">
            <a:extLst>
              <a:ext uri="{FF2B5EF4-FFF2-40B4-BE49-F238E27FC236}">
                <a16:creationId xmlns:a16="http://schemas.microsoft.com/office/drawing/2014/main" id="{D6A76496-E6A6-4FE2-BF46-E648E19454C9}"/>
              </a:ext>
            </a:extLst>
          </p:cNvPr>
          <p:cNvGraphicFramePr>
            <a:graphicFrameLocks noGrp="1"/>
          </p:cNvGraphicFramePr>
          <p:nvPr>
            <p:ph sz="quarter" idx="11"/>
            <p:extLst>
              <p:ext uri="{D42A27DB-BD31-4B8C-83A1-F6EECF244321}">
                <p14:modId xmlns:p14="http://schemas.microsoft.com/office/powerpoint/2010/main" val="3056148950"/>
              </p:ext>
            </p:extLst>
          </p:nvPr>
        </p:nvGraphicFramePr>
        <p:xfrm>
          <a:off x="277813" y="1737360"/>
          <a:ext cx="8143811" cy="4572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27238562"/>
      </p:ext>
    </p:extLst>
  </p:cSld>
  <p:clrMapOvr>
    <a:masterClrMapping/>
  </p:clrMapOvr>
  <p:transition spd="med">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name="">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a:xfrm>
            <a:off x="9067800" y="6553201"/>
            <a:ext cx="2844800" cy="228600"/>
          </a:xfrm>
        </p:spPr>
        <p:txBody>
          <a:bodyPr anchor="ctr">
            <a:normAutofit/>
          </a:bodyPr>
          <a:lstStyle/>
          <a:p>
            <a:pPr>
              <a:lnSpc>
                <a:spcPct val="90000"/>
              </a:lnSpc>
              <a:spcAft>
                <a:spcPts val="600"/>
              </a:spcAft>
            </a:pPr>
            <a:fld id="{B73F69C2-009F-4240-9724-5B3BAC1E9E06}" type="slidenum">
              <a:rPr lang="en-US" smtClean="0"/>
              <a:t>0</a:t>
            </a:fld>
            <a:endParaRPr lang="en-US"/>
          </a:p>
        </p:txBody>
      </p:sp>
      <p:sp>
        <p:nvSpPr>
          <p:cNvPr id="2" name="Title 1"/>
          <p:cNvSpPr>
            <a:spLocks noGrp="1"/>
          </p:cNvSpPr>
          <p:nvPr>
            <p:ph type="title"/>
          </p:nvPr>
        </p:nvSpPr>
        <p:spPr>
          <a:xfrm>
            <a:off x="277810" y="127322"/>
            <a:ext cx="11631171" cy="1161211"/>
          </a:xfrm>
        </p:spPr>
        <p:txBody>
          <a:bodyPr anchor="ctr">
            <a:normAutofit/>
          </a:bodyPr>
          <a:lstStyle/>
          <a:p>
            <a:r>
              <a:rPr lang="en-US" dirty="1"/>
              <a:t>OSHA Leadership</a:t>
            </a:r>
          </a:p>
        </p:txBody>
      </p:sp>
      <p:graphicFrame>
        <p:nvGraphicFramePr>
          <p:cNvPr id="6" name="Content Placeholder 3">
            <a:extLst>
              <a:ext uri="{FF2B5EF4-FFF2-40B4-BE49-F238E27FC236}">
                <a16:creationId xmlns:a16="http://schemas.microsoft.com/office/drawing/2014/main" id="{E2DBE828-E36A-4CC4-825F-A6C23B063732}"/>
              </a:ext>
            </a:extLst>
          </p:cNvPr>
          <p:cNvGraphicFramePr>
            <a:graphicFrameLocks noGrp="1"/>
          </p:cNvGraphicFramePr>
          <p:nvPr>
            <p:ph sz="quarter" idx="11"/>
            <p:extLst>
              <p:ext uri="{D42A27DB-BD31-4B8C-83A1-F6EECF244321}">
                <p14:modId xmlns:p14="http://schemas.microsoft.com/office/powerpoint/2010/main" val="2925976083"/>
              </p:ext>
            </p:extLst>
          </p:nvPr>
        </p:nvGraphicFramePr>
        <p:xfrm>
          <a:off x="277813" y="1737360"/>
          <a:ext cx="11631168" cy="4572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33231984"/>
      </p:ext>
    </p:extLst>
  </p:cSld>
  <p:clrMapOvr>
    <a:masterClrMapping/>
  </p:clrMapOvr>
  <p:transition spd="med">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nam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64EB34-4EBC-4633-BA8D-9C1AC666D542}"/>
              </a:ext>
            </a:extLst>
          </p:cNvPr>
          <p:cNvSpPr>
            <a:spLocks noGrp="1"/>
          </p:cNvSpPr>
          <p:nvPr>
            <p:ph type="title"/>
          </p:nvPr>
        </p:nvSpPr>
        <p:spPr/>
        <p:txBody>
          <a:bodyPr/>
          <a:lstStyle/>
          <a:p>
            <a:r>
              <a:rPr lang="en-US" dirty="1"/>
              <a:t>OSHA’s National Emphasis Program</a:t>
            </a:r>
          </a:p>
        </p:txBody>
      </p:sp>
      <p:sp>
        <p:nvSpPr>
          <p:cNvPr id="3" name="Slide Number Placeholder 2">
            <a:extLst>
              <a:ext uri="{FF2B5EF4-FFF2-40B4-BE49-F238E27FC236}">
                <a16:creationId xmlns:a16="http://schemas.microsoft.com/office/drawing/2014/main" id="{F868ECC3-8C16-4F89-B782-D9E9DD0C0B2F}"/>
              </a:ext>
            </a:extLst>
          </p:cNvPr>
          <p:cNvSpPr>
            <a:spLocks noGrp="1"/>
          </p:cNvSpPr>
          <p:nvPr>
            <p:ph type="sldNum" sz="quarter" idx="10"/>
          </p:nvPr>
        </p:nvSpPr>
        <p:spPr/>
        <p:txBody>
          <a:bodyPr/>
          <a:lstStyle/>
          <a:p>
            <a:fld id="{B73F69C2-009F-4240-9724-5B3BAC1E9E06}" type="slidenum">
              <a:rPr lang="en-US" smtClean="0"/>
              <a:t>5</a:t>
            </a:fld>
            <a:endParaRPr lang="en-US"/>
          </a:p>
        </p:txBody>
      </p:sp>
    </p:spTree>
    <p:extLst>
      <p:ext uri="{BB962C8B-B14F-4D97-AF65-F5344CB8AC3E}">
        <p14:creationId xmlns:p14="http://schemas.microsoft.com/office/powerpoint/2010/main" val="2417455229"/>
      </p:ext>
    </p:extLst>
  </p:cSld>
  <p:clrMapOvr>
    <a:masterClrMapping/>
  </p:clrMapOvr>
  <p:transition spd="med">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name="">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FE8E08CD-C839-0744-A3F0-CFE7168C52BA}"/>
              </a:ext>
            </a:extLst>
          </p:cNvPr>
          <p:cNvSpPr>
            <a:spLocks noGrp="1"/>
          </p:cNvSpPr>
          <p:nvPr>
            <p:ph type="sldNum" sz="quarter" idx="10"/>
          </p:nvPr>
        </p:nvSpPr>
        <p:spPr/>
        <p:txBody>
          <a:bodyPr/>
          <a:lstStyle/>
          <a:p>
            <a:fld id="{B73F69C2-009F-4240-9724-5B3BAC1E9E06}" type="slidenum">
              <a:rPr lang="en-US" smtClean="0"/>
              <a:t>6</a:t>
            </a:fld>
            <a:endParaRPr lang="en-US"/>
          </a:p>
        </p:txBody>
      </p:sp>
      <p:sp>
        <p:nvSpPr>
          <p:cNvPr id="3" name="Title 2">
            <a:extLst>
              <a:ext uri="{FF2B5EF4-FFF2-40B4-BE49-F238E27FC236}">
                <a16:creationId xmlns:a16="http://schemas.microsoft.com/office/drawing/2014/main" id="{A0B1FC00-A3BB-3D4A-9785-3E4B0821F05D}"/>
              </a:ext>
            </a:extLst>
          </p:cNvPr>
          <p:cNvSpPr>
            <a:spLocks noGrp="1"/>
          </p:cNvSpPr>
          <p:nvPr>
            <p:ph type="title"/>
          </p:nvPr>
        </p:nvSpPr>
        <p:spPr/>
        <p:txBody>
          <a:bodyPr>
            <a:normAutofit fontScale="90000"/>
          </a:bodyPr>
          <a:lstStyle/>
          <a:p>
            <a:br>
              <a:rPr lang="en-US" dirty="1"/>
            </a:br>
            <a:r>
              <a:rPr lang="en-US" dirty="1"/>
              <a:t>OSHA’s National Emphasis Program</a:t>
            </a:r>
            <a:br>
              <a:rPr lang="en-US" dirty="1"/>
            </a:br>
          </a:p>
        </p:txBody>
      </p:sp>
      <p:sp>
        <p:nvSpPr>
          <p:cNvPr id="4" name="Content Placeholder 3">
            <a:extLst>
              <a:ext uri="{FF2B5EF4-FFF2-40B4-BE49-F238E27FC236}">
                <a16:creationId xmlns:a16="http://schemas.microsoft.com/office/drawing/2014/main" id="{8ACAA300-47A4-5C4E-82B7-A4AC2C5AED7D}"/>
              </a:ext>
            </a:extLst>
          </p:cNvPr>
          <p:cNvSpPr>
            <a:spLocks noGrp="1"/>
          </p:cNvSpPr>
          <p:nvPr>
            <p:ph sz="quarter" idx="11"/>
          </p:nvPr>
        </p:nvSpPr>
        <p:spPr>
          <a:xfrm>
            <a:off x="277814" y="1737360"/>
            <a:ext cx="8139566" cy="4572000"/>
          </a:xfrm>
        </p:spPr>
        <p:txBody>
          <a:bodyPr/>
          <a:lstStyle/>
          <a:p>
            <a:pPr algn="just"/>
            <a:r>
              <a:rPr lang="en-US" dirty="1"/>
              <a:t>“This Direction describes policies and procedures for implementing a National Emphasis Program (NEP) to ensure that employees in high- hazard industries or work tasks are protected from the hazard of contracting SARS-CoV-2 (severe acute respiratory syndrome coronavirus 2), the cause of Coronavirus Disease 2019 (COVID-19).  The NEP augments OSHA’s efforts addressing unprogrammed COVID-19-related activities, e.g., complaints, referrals, and severe incident reports, by adding a component to target specific high-hazard industries or activities where this hazard is prevalent.  The NEP targets establishments that have workers with increased potential exposure to this hazard, and that puts the largest number of workers at serious risk.” </a:t>
            </a:r>
          </a:p>
        </p:txBody>
      </p:sp>
      <p:pic>
        <p:nvPicPr>
          <p:cNvPr id="5" name="Picture 4">
            <a:extLst>
              <a:ext uri="{FF2B5EF4-FFF2-40B4-BE49-F238E27FC236}">
                <a16:creationId xmlns:a16="http://schemas.microsoft.com/office/drawing/2014/main" id="{BFD9DAC1-9D66-4625-BC95-544E9A199998}"/>
              </a:ext>
            </a:extLst>
          </p:cNvPr>
          <p:cNvPicPr>
            <a:picLocks noChangeAspect="1"/>
          </p:cNvPicPr>
          <p:nvPr/>
        </p:nvPicPr>
        <p:blipFill>
          <a:blip r:embed="rId2"/>
          <a:srcRect/>
          <a:stretch>
            <a:fillRect/>
          </a:stretch>
        </p:blipFill>
        <p:spPr>
          <a:xfrm>
            <a:off x="8678635" y="1974501"/>
            <a:ext cx="3513365" cy="1946366"/>
          </a:xfrm>
          <a:prstGeom prst="rect"/>
          <a:effectLst>
            <a:reflection blurRad="6350" dir="5400000" dist="101600" algn="bl" stA="50000" endA="295" endPos="92000" rotWithShape="0" sy="-100000"/>
          </a:effectLst>
        </p:spPr>
      </p:pic>
    </p:spTree>
    <p:extLst>
      <p:ext uri="{BB962C8B-B14F-4D97-AF65-F5344CB8AC3E}">
        <p14:creationId xmlns:p14="http://schemas.microsoft.com/office/powerpoint/2010/main" val="681421161"/>
      </p:ext>
    </p:extLst>
  </p:cSld>
  <p:clrMapOvr>
    <a:masterClrMapping/>
  </p:clrMapOvr>
  <p:transition spd="med">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name="">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E5936A2C-AA9C-4106-A681-2C463A4585EC}"/>
              </a:ext>
            </a:extLst>
          </p:cNvPr>
          <p:cNvSpPr>
            <a:spLocks noGrp="1"/>
          </p:cNvSpPr>
          <p:nvPr>
            <p:ph type="sldNum" sz="quarter" idx="10"/>
          </p:nvPr>
        </p:nvSpPr>
        <p:spPr>
          <a:xfrm>
            <a:off x="9067800" y="6553201"/>
            <a:ext cx="2844800" cy="228600"/>
          </a:xfrm>
        </p:spPr>
        <p:txBody>
          <a:bodyPr vert="horz" lIns="91440" tIns="45720" rIns="91440" bIns="45720" rtlCol="0" anchor="ctr">
            <a:normAutofit/>
          </a:bodyPr>
          <a:lstStyle/>
          <a:p>
            <a:pPr>
              <a:lnSpc>
                <a:spcPct val="90000"/>
              </a:lnSpc>
              <a:spcAft>
                <a:spcPts val="600"/>
              </a:spcAft>
            </a:pPr>
            <a:fld id="{B73F69C2-009F-4240-9724-5B3BAC1E9E06}" type="slidenum">
              <a:rPr lang="en-US"/>
              <a:t>0</a:t>
            </a:fld>
          </a:p>
        </p:txBody>
      </p:sp>
      <p:sp>
        <p:nvSpPr>
          <p:cNvPr id="3" name="Title 2">
            <a:extLst>
              <a:ext uri="{FF2B5EF4-FFF2-40B4-BE49-F238E27FC236}">
                <a16:creationId xmlns:a16="http://schemas.microsoft.com/office/drawing/2014/main" id="{6B21A544-F519-451B-B3B2-91309B77A79F}"/>
              </a:ext>
            </a:extLst>
          </p:cNvPr>
          <p:cNvSpPr>
            <a:spLocks noGrp="1"/>
          </p:cNvSpPr>
          <p:nvPr>
            <p:ph type="title"/>
          </p:nvPr>
        </p:nvSpPr>
        <p:spPr>
          <a:xfrm>
            <a:off x="277810" y="127322"/>
            <a:ext cx="11631171" cy="1161211"/>
          </a:xfrm>
        </p:spPr>
        <p:txBody>
          <a:bodyPr vert="horz" lIns="91440" tIns="45720" rIns="91440" bIns="45720" rtlCol="0" anchor="ctr">
            <a:normAutofit/>
          </a:bodyPr>
          <a:lstStyle/>
          <a:p>
            <a:br>
              <a:rPr lang="en-US" sz="2500" kern="1200" dirty="1"/>
            </a:br>
            <a:r>
              <a:rPr lang="en-US" sz="2500" kern="1200" dirty="1"/>
              <a:t>OSHA’s National Emphasis Program (cont’d)</a:t>
            </a:r>
            <a:br>
              <a:rPr lang="en-US" sz="2500" kern="1200" dirty="1"/>
            </a:br>
          </a:p>
        </p:txBody>
      </p:sp>
      <p:sp>
        <p:nvSpPr>
          <p:cNvPr id="4" name="Content Placeholder 3">
            <a:extLst>
              <a:ext uri="{FF2B5EF4-FFF2-40B4-BE49-F238E27FC236}">
                <a16:creationId xmlns:a16="http://schemas.microsoft.com/office/drawing/2014/main" id="{9EC0EF00-852F-45FA-A06A-890B3A05B614}"/>
              </a:ext>
            </a:extLst>
          </p:cNvPr>
          <p:cNvSpPr>
            <a:spLocks noGrp="1"/>
          </p:cNvSpPr>
          <p:nvPr>
            <p:ph sz="quarter" idx="11"/>
          </p:nvPr>
        </p:nvSpPr>
        <p:spPr>
          <a:xfrm>
            <a:off x="277813" y="1737360"/>
            <a:ext cx="5694362" cy="4572000"/>
          </a:xfrm>
        </p:spPr>
        <p:txBody>
          <a:bodyPr vert="horz" lIns="91440" tIns="45720" rIns="91440" bIns="45720" rtlCol="0" anchor="t">
            <a:normAutofit/>
          </a:bodyPr>
          <a:lstStyle/>
          <a:p>
            <a:pPr marL="228600" indent="0">
              <a:buNone/>
            </a:pPr>
            <a:r>
              <a:rPr lang="en-US" b="1" dirty="1"/>
              <a:t>Regional Goal</a:t>
            </a:r>
          </a:p>
          <a:p>
            <a:pPr indent="-228600"/>
            <a:r>
              <a:rPr lang="en-US" dirty="1"/>
              <a:t>Goal of the NEP is to continue performing a high percentage of COVID-19 inspections (at least 5 percent) of the Region’s total assigned inspection goal (which is approximately 1,600 inspections OSHA-wide), focusing Agency resources on workplace exposures to SARS-CoV-2 in certain critical industries until further notice.</a:t>
            </a:r>
          </a:p>
          <a:p>
            <a:pPr indent="-228600"/>
            <a:endParaRPr lang="en-US"/>
          </a:p>
        </p:txBody>
      </p:sp>
      <p:pic>
        <p:nvPicPr>
          <p:cNvPr id="5" name="Picture 4">
            <a:extLst>
              <a:ext uri="{FF2B5EF4-FFF2-40B4-BE49-F238E27FC236}">
                <a16:creationId xmlns:a16="http://schemas.microsoft.com/office/drawing/2014/main" id="{A8F558D7-DB28-43DF-A4B1-0C76C2A8DE7E}"/>
              </a:ext>
            </a:extLst>
          </p:cNvPr>
          <p:cNvPicPr>
            <a:picLocks noChangeAspect="1"/>
          </p:cNvPicPr>
          <p:nvPr/>
        </p:nvPicPr>
        <p:blipFill>
          <a:blip r:embed="rId2"/>
          <a:srcRect l="25137" r="5117" b="1"/>
          <a:stretch>
            <a:fillRect/>
          </a:stretch>
        </p:blipFill>
        <p:spPr>
          <a:xfrm>
            <a:off x="6214619" y="1737360"/>
            <a:ext cx="5694362" cy="4572000"/>
          </a:xfrm>
          <a:prstGeom prst="rect"/>
          <a:noFill/>
        </p:spPr>
      </p:pic>
    </p:spTree>
    <p:extLst>
      <p:ext uri="{BB962C8B-B14F-4D97-AF65-F5344CB8AC3E}">
        <p14:creationId xmlns:p14="http://schemas.microsoft.com/office/powerpoint/2010/main" val="1854223390"/>
      </p:ext>
    </p:extLst>
  </p:cSld>
  <p:clrMapOvr>
    <a:masterClrMapping/>
  </p:clrMapOvr>
  <p:transition spd="med">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name="">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9203C02F-21E7-4000-AA90-BE29004B20F6}"/>
              </a:ext>
            </a:extLst>
          </p:cNvPr>
          <p:cNvSpPr>
            <a:spLocks noGrp="1"/>
          </p:cNvSpPr>
          <p:nvPr>
            <p:ph type="sldNum" sz="quarter" idx="10"/>
          </p:nvPr>
        </p:nvSpPr>
        <p:spPr>
          <a:xfrm>
            <a:off x="9067800" y="6553201"/>
            <a:ext cx="2844800" cy="228600"/>
          </a:xfrm>
        </p:spPr>
        <p:txBody>
          <a:bodyPr anchor="ctr">
            <a:normAutofit/>
          </a:bodyPr>
          <a:lstStyle/>
          <a:p>
            <a:pPr>
              <a:lnSpc>
                <a:spcPct val="90000"/>
              </a:lnSpc>
              <a:spcAft>
                <a:spcPts val="600"/>
              </a:spcAft>
            </a:pPr>
            <a:fld id="{B73F69C2-009F-4240-9724-5B3BAC1E9E06}" type="slidenum">
              <a:rPr lang="en-US" smtClean="0"/>
              <a:t>0</a:t>
            </a:fld>
            <a:endParaRPr lang="en-US"/>
          </a:p>
        </p:txBody>
      </p:sp>
      <p:sp>
        <p:nvSpPr>
          <p:cNvPr id="5" name="Title 4">
            <a:extLst>
              <a:ext uri="{FF2B5EF4-FFF2-40B4-BE49-F238E27FC236}">
                <a16:creationId xmlns:a16="http://schemas.microsoft.com/office/drawing/2014/main" id="{6D3EC875-9B44-42DB-88E1-E890815E6BF6}"/>
              </a:ext>
            </a:extLst>
          </p:cNvPr>
          <p:cNvSpPr>
            <a:spLocks noGrp="1"/>
          </p:cNvSpPr>
          <p:nvPr>
            <p:ph type="title"/>
          </p:nvPr>
        </p:nvSpPr>
        <p:spPr>
          <a:xfrm>
            <a:off x="277810" y="127322"/>
            <a:ext cx="11631171" cy="1161211"/>
          </a:xfrm>
        </p:spPr>
        <p:txBody>
          <a:bodyPr anchor="ctr">
            <a:normAutofit/>
          </a:bodyPr>
          <a:lstStyle/>
          <a:p>
            <a:r>
              <a:rPr lang="en-US" sz="2500" dirty="1"/>
              <a:t>Table 1. Supplemental Industries for non-Healthcare in Essential Critical Infrastructure</a:t>
            </a:r>
            <a:br>
              <a:rPr lang="en-US" sz="2500" dirty="1"/>
            </a:br>
          </a:p>
        </p:txBody>
      </p:sp>
      <p:sp>
        <p:nvSpPr>
          <p:cNvPr id="6" name="Content Placeholder 5">
            <a:extLst>
              <a:ext uri="{FF2B5EF4-FFF2-40B4-BE49-F238E27FC236}">
                <a16:creationId xmlns:a16="http://schemas.microsoft.com/office/drawing/2014/main" id="{6356BB66-35AD-42AB-993F-06B7B90F2D82}"/>
              </a:ext>
            </a:extLst>
          </p:cNvPr>
          <p:cNvSpPr>
            <a:spLocks noGrp="1"/>
          </p:cNvSpPr>
          <p:nvPr>
            <p:ph sz="quarter" idx="11"/>
          </p:nvPr>
        </p:nvSpPr>
        <p:spPr>
          <a:xfrm>
            <a:off x="277813" y="1737360"/>
            <a:ext cx="5694362" cy="4572000"/>
          </a:xfrm>
        </p:spPr>
        <p:txBody>
          <a:bodyPr anchor="t">
            <a:normAutofit/>
          </a:bodyPr>
          <a:lstStyle/>
          <a:p>
            <a:r>
              <a:rPr lang="en-US" sz="1700" dirty="1"/>
              <a:t>Asphalt Paving, Roofing, and Saturated</a:t>
            </a:r>
          </a:p>
          <a:p>
            <a:r>
              <a:rPr lang="en-US" sz="1700" dirty="1"/>
              <a:t>Materials Manufacturing Energy</a:t>
            </a:r>
          </a:p>
          <a:p>
            <a:pPr lvl="1"/>
            <a:r>
              <a:rPr lang="en-US" sz="1700" dirty="1"/>
              <a:t>Other Petroleum and Coal Products</a:t>
            </a:r>
          </a:p>
          <a:p>
            <a:r>
              <a:rPr lang="en-US" sz="1700" dirty="1"/>
              <a:t>Manufacturing Energy</a:t>
            </a:r>
          </a:p>
          <a:p>
            <a:pPr lvl="1"/>
            <a:r>
              <a:rPr lang="en-US" sz="1700" dirty="1"/>
              <a:t>Chemical Manufacturing Chemical</a:t>
            </a:r>
          </a:p>
          <a:p>
            <a:pPr lvl="1"/>
            <a:r>
              <a:rPr lang="en-US" sz="1700" dirty="1"/>
              <a:t>Plastics and Rubber Product Manufacturing</a:t>
            </a:r>
          </a:p>
          <a:p>
            <a:r>
              <a:rPr lang="en-US" sz="1700" dirty="1"/>
              <a:t>Transportations and</a:t>
            </a:r>
          </a:p>
          <a:p>
            <a:r>
              <a:rPr lang="en-US" sz="1700" dirty="1"/>
              <a:t>Logistics; Critical</a:t>
            </a:r>
          </a:p>
          <a:p>
            <a:r>
              <a:rPr lang="en-US" sz="1700" dirty="1"/>
              <a:t>Manufacturing</a:t>
            </a:r>
          </a:p>
          <a:p>
            <a:pPr lvl="1"/>
            <a:r>
              <a:rPr lang="en-US" sz="1700" dirty="1"/>
              <a:t>Nonmetallic Mineral Product Manufacturing Critical Manufacturing</a:t>
            </a:r>
          </a:p>
          <a:p>
            <a:pPr lvl="1"/>
            <a:r>
              <a:rPr lang="en-US" sz="1700" dirty="1"/>
              <a:t>Primary Metal Manufacturing Critical Manufacturing</a:t>
            </a:r>
          </a:p>
          <a:p>
            <a:endParaRPr lang="en-US" sz="1700"/>
          </a:p>
        </p:txBody>
      </p:sp>
      <p:graphicFrame>
        <p:nvGraphicFramePr>
          <p:cNvPr id="10" name="Content Placeholder 3">
            <a:extLst>
              <a:ext uri="{FF2B5EF4-FFF2-40B4-BE49-F238E27FC236}">
                <a16:creationId xmlns:a16="http://schemas.microsoft.com/office/drawing/2014/main" id="{37721D3C-6727-41C8-9AEA-193B2770148C}"/>
              </a:ext>
            </a:extLst>
          </p:cNvPr>
          <p:cNvGraphicFramePr>
            <a:graphicFrameLocks noGrp="1"/>
          </p:cNvGraphicFramePr>
          <p:nvPr>
            <p:ph sz="quarter" idx="12"/>
            <p:extLst>
              <p:ext uri="{D42A27DB-BD31-4B8C-83A1-F6EECF244321}">
                <p14:modId xmlns:p14="http://schemas.microsoft.com/office/powerpoint/2010/main" val="2646356570"/>
              </p:ext>
            </p:extLst>
          </p:nvPr>
        </p:nvGraphicFramePr>
        <p:xfrm>
          <a:off x="6214619" y="1737360"/>
          <a:ext cx="5694362" cy="4572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93706805"/>
      </p:ext>
    </p:extLst>
  </p:cSld>
  <p:clrMapOvr>
    <a:masterClrMapping/>
  </p:clrMapOvr>
  <p:transition spd="med">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name="">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997E2378-BC14-48F5-BE74-2CC341523A46}"/>
              </a:ext>
            </a:extLst>
          </p:cNvPr>
          <p:cNvSpPr>
            <a:spLocks noGrp="1"/>
          </p:cNvSpPr>
          <p:nvPr>
            <p:ph type="sldNum" sz="quarter" idx="10"/>
          </p:nvPr>
        </p:nvSpPr>
        <p:spPr/>
        <p:txBody>
          <a:bodyPr/>
          <a:lstStyle/>
          <a:p>
            <a:fld id="{B73F69C2-009F-4240-9724-5B3BAC1E9E06}" type="slidenum">
              <a:rPr lang="en-US" smtClean="0"/>
              <a:t>9</a:t>
            </a:fld>
            <a:endParaRPr lang="en-US"/>
          </a:p>
        </p:txBody>
      </p:sp>
      <p:sp>
        <p:nvSpPr>
          <p:cNvPr id="3" name="Title 2">
            <a:extLst>
              <a:ext uri="{FF2B5EF4-FFF2-40B4-BE49-F238E27FC236}">
                <a16:creationId xmlns:a16="http://schemas.microsoft.com/office/drawing/2014/main" id="{D28D54D1-F969-472A-992B-4CB4BB119502}"/>
              </a:ext>
            </a:extLst>
          </p:cNvPr>
          <p:cNvSpPr>
            <a:spLocks noGrp="1"/>
          </p:cNvSpPr>
          <p:nvPr>
            <p:ph type="title"/>
          </p:nvPr>
        </p:nvSpPr>
        <p:spPr/>
        <p:txBody>
          <a:bodyPr/>
          <a:lstStyle/>
          <a:p>
            <a:r>
              <a:rPr lang="en-US" dirty="1"/>
              <a:t>OSHA’s National Emphasis Program (cont’d)</a:t>
            </a:r>
          </a:p>
        </p:txBody>
      </p:sp>
      <p:sp>
        <p:nvSpPr>
          <p:cNvPr id="4" name="Content Placeholder 3">
            <a:extLst>
              <a:ext uri="{FF2B5EF4-FFF2-40B4-BE49-F238E27FC236}">
                <a16:creationId xmlns:a16="http://schemas.microsoft.com/office/drawing/2014/main" id="{B031BD48-AB06-45E8-B67E-D505398C7612}"/>
              </a:ext>
            </a:extLst>
          </p:cNvPr>
          <p:cNvSpPr>
            <a:spLocks noGrp="1"/>
          </p:cNvSpPr>
          <p:nvPr>
            <p:ph sz="quarter" idx="11"/>
          </p:nvPr>
        </p:nvSpPr>
        <p:spPr/>
        <p:txBody>
          <a:bodyPr>
            <a:normAutofit fontScale="92500"/>
          </a:bodyPr>
          <a:lstStyle/>
          <a:p>
            <a:pPr algn="just"/>
            <a:r>
              <a:rPr lang="en-US" dirty="1"/>
              <a:t>Area Offices may add establishments to the generated master lists based on information from appropriate sources (e.g., local knowledge of establishments, commercial directories, referrals from the local health department, or from other federal agencies with joint jurisdictions, such as the Centers for Medicare &amp; Medicaid Services (CMS) and the U.S. Department of Agriculture (USDA), media referrals or previous OSHA inspection history).</a:t>
            </a:r>
          </a:p>
          <a:p>
            <a:pPr algn="just"/>
            <a:r>
              <a:rPr lang="en-US" dirty="1"/>
              <a:t>Area Offices may delete from their target list any establishment that has had a comprehensive or partial health inspection that addressed COVID-19 hazards with an Opening Conference date occurring within the twelve (12) previous months and resulted in one of the following outcomes:</a:t>
            </a:r>
          </a:p>
          <a:p>
            <a:pPr lvl="1" algn="just"/>
            <a:r>
              <a:rPr lang="en-US" dirty="1"/>
              <a:t>Serious citations related to COVID-19 hazards which are under contest or for which the abatement period has not yet expired; or</a:t>
            </a:r>
          </a:p>
          <a:p>
            <a:pPr lvl="1" algn="just"/>
            <a:r>
              <a:rPr lang="en-US" dirty="1"/>
              <a:t>No serious citations were issued for hazards related to exposure to SARS-CoV-2; or</a:t>
            </a:r>
          </a:p>
          <a:p>
            <a:pPr lvl="1" algn="just"/>
            <a:r>
              <a:rPr lang="en-US" dirty="1"/>
              <a:t>Serious citation(s) were issued for hazards related to exposure to SARS-CoV-2 but a follow-up inspection documented appropriate and effective efforts by the employer to abate the serious hazards cited.</a:t>
            </a:r>
          </a:p>
        </p:txBody>
      </p:sp>
    </p:spTree>
    <p:extLst>
      <p:ext uri="{BB962C8B-B14F-4D97-AF65-F5344CB8AC3E}">
        <p14:creationId xmlns:p14="http://schemas.microsoft.com/office/powerpoint/2010/main" val="987010712"/>
      </p:ext>
    </p:extLst>
  </p:cSld>
  <p:clrMapOvr>
    <a:masterClrMapping/>
  </p:clrMapOvr>
  <p:transition spd="med">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name="">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335132B2-1D19-4170-822D-03ADC7A3A9DD}"/>
              </a:ext>
            </a:extLst>
          </p:cNvPr>
          <p:cNvSpPr>
            <a:spLocks noGrp="1"/>
          </p:cNvSpPr>
          <p:nvPr>
            <p:ph type="sldNum" sz="quarter" idx="10"/>
          </p:nvPr>
        </p:nvSpPr>
        <p:spPr>
          <a:prstGeom prst="rect"/>
        </p:spPr>
        <p:txBody>
          <a:bodyPr/>
          <a:lstStyle/>
          <a:p>
            <a:pPr defTabSz="544224"/>
            <a:fld id="{B73F69C2-009F-4240-9724-5B3BAC1E9E06}" type="slidenum">
              <a:rPr lang="en-US" sz="2133">
                <a:solidFill>
                  <a:prstClr val="black"/>
                </a:solidFill>
                <a:latin typeface="Calibri"/>
              </a:rPr>
              <a:t>10</a:t>
            </a:fld>
            <a:endParaRPr lang="en-US" sz="2133">
              <a:solidFill>
                <a:prstClr val="black"/>
              </a:solidFill>
              <a:latin typeface="Calibri"/>
            </a:endParaRPr>
          </a:p>
        </p:txBody>
      </p:sp>
      <p:sp>
        <p:nvSpPr>
          <p:cNvPr id="3" name="Title 2">
            <a:extLst>
              <a:ext uri="{FF2B5EF4-FFF2-40B4-BE49-F238E27FC236}">
                <a16:creationId xmlns:a16="http://schemas.microsoft.com/office/drawing/2014/main" id="{31DC0176-0F71-4DAE-914C-B85F80F08F8C}"/>
              </a:ext>
            </a:extLst>
          </p:cNvPr>
          <p:cNvSpPr>
            <a:spLocks noGrp="1"/>
          </p:cNvSpPr>
          <p:nvPr>
            <p:ph type="title"/>
          </p:nvPr>
        </p:nvSpPr>
        <p:spPr/>
        <p:txBody>
          <a:bodyPr/>
          <a:lstStyle/>
          <a:p>
            <a:r>
              <a:rPr lang="en-US" dirty="1"/>
              <a:t>COVID National Emphasis Program (cont’d)</a:t>
            </a:r>
          </a:p>
        </p:txBody>
      </p:sp>
      <p:sp>
        <p:nvSpPr>
          <p:cNvPr id="7" name="Content Placeholder 6">
            <a:extLst>
              <a:ext uri="{FF2B5EF4-FFF2-40B4-BE49-F238E27FC236}">
                <a16:creationId xmlns:a16="http://schemas.microsoft.com/office/drawing/2014/main" id="{F86E2F24-E413-47ED-955E-D65CDCC0DE79}"/>
              </a:ext>
            </a:extLst>
          </p:cNvPr>
          <p:cNvSpPr>
            <a:spLocks noGrp="1"/>
          </p:cNvSpPr>
          <p:nvPr>
            <p:ph sz="quarter" idx="11"/>
          </p:nvPr>
        </p:nvSpPr>
        <p:spPr/>
        <p:txBody>
          <a:bodyPr>
            <a:normAutofit/>
          </a:bodyPr>
          <a:lstStyle/>
          <a:p>
            <a:pPr marL="0" indent="0" algn="ctr">
              <a:buNone/>
            </a:pPr>
            <a:r>
              <a:rPr lang="en-US" b="1" dirty="1"/>
              <a:t>Inspection Scope and Procedures</a:t>
            </a:r>
          </a:p>
          <a:p>
            <a:pPr algn="just"/>
            <a:r>
              <a:rPr lang="en-US" dirty="1"/>
              <a:t>Prior to conducting a walkaround inspection, determine whether the employer has a written safety and health plan that includes contingency planning for emergencies and natural disasters, such as the current pandemic.</a:t>
            </a:r>
          </a:p>
          <a:p>
            <a:pPr algn="just"/>
            <a:r>
              <a:rPr lang="en-US" dirty="1"/>
              <a:t>Review the facility's procedures for hazard assessment and protocols for PPE use.</a:t>
            </a:r>
          </a:p>
          <a:p>
            <a:pPr algn="just"/>
            <a:r>
              <a:rPr lang="en-US" dirty="1"/>
              <a:t>Determine whether the employer has implemented measures to facilitate physical distancing (e.g., barriers or administrative measures to encourage 6-foot distancing) and to ensure the use of face coverings by employees, customers and the public.</a:t>
            </a:r>
          </a:p>
          <a:p>
            <a:pPr algn="just"/>
            <a:r>
              <a:rPr lang="en-US" dirty="1"/>
              <a:t>Review relevant information, such as medical records related to worker exposure incident(s), OSHA-required recordkeeping, and any other pertinent information or documentation deemed appropriate by the CSHO.</a:t>
            </a:r>
          </a:p>
        </p:txBody>
      </p:sp>
    </p:spTree>
    <p:extLst>
      <p:ext uri="{BB962C8B-B14F-4D97-AF65-F5344CB8AC3E}">
        <p14:creationId xmlns:p14="http://schemas.microsoft.com/office/powerpoint/2010/main" val="515413626"/>
      </p:ext>
    </p:extLst>
  </p:cSld>
  <p:clrMapOvr>
    <a:masterClrMapping/>
  </p:clrMapOvr>
  <p:transition spd="med">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name="">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7374638C-4C87-4748-B6A1-EA8565142BD7}"/>
              </a:ext>
            </a:extLst>
          </p:cNvPr>
          <p:cNvSpPr>
            <a:spLocks noGrp="1"/>
          </p:cNvSpPr>
          <p:nvPr>
            <p:ph type="sldNum" sz="quarter" idx="10"/>
          </p:nvPr>
        </p:nvSpPr>
        <p:spPr>
          <a:prstGeom prst="rect"/>
        </p:spPr>
        <p:txBody>
          <a:bodyPr/>
          <a:lstStyle/>
          <a:p>
            <a:pPr defTabSz="544224"/>
            <a:fld id="{B73F69C2-009F-4240-9724-5B3BAC1E9E06}" type="slidenum">
              <a:rPr lang="en-US" sz="2133" smtClean="0">
                <a:solidFill>
                  <a:prstClr val="black"/>
                </a:solidFill>
                <a:latin typeface="Calibri"/>
              </a:rPr>
              <a:t>11</a:t>
            </a:fld>
            <a:endParaRPr lang="en-US" sz="2133">
              <a:solidFill>
                <a:prstClr val="black"/>
              </a:solidFill>
              <a:latin typeface="Calibri"/>
            </a:endParaRPr>
          </a:p>
        </p:txBody>
      </p:sp>
      <p:sp>
        <p:nvSpPr>
          <p:cNvPr id="3" name="Title 2">
            <a:extLst>
              <a:ext uri="{FF2B5EF4-FFF2-40B4-BE49-F238E27FC236}">
                <a16:creationId xmlns:a16="http://schemas.microsoft.com/office/drawing/2014/main" id="{4068601E-3C88-4476-B847-07BB30FC4D8A}"/>
              </a:ext>
            </a:extLst>
          </p:cNvPr>
          <p:cNvSpPr>
            <a:spLocks noGrp="1"/>
          </p:cNvSpPr>
          <p:nvPr>
            <p:ph type="title"/>
          </p:nvPr>
        </p:nvSpPr>
        <p:spPr/>
        <p:txBody>
          <a:bodyPr>
            <a:normAutofit fontScale="90000"/>
          </a:bodyPr>
          <a:lstStyle/>
          <a:p>
            <a:br>
              <a:rPr lang="en-US" dirty="1"/>
            </a:br>
            <a:r>
              <a:rPr lang="en-US" dirty="1"/>
              <a:t>COVID National Emphasis Program (cont’d)</a:t>
            </a:r>
            <a:br>
              <a:rPr lang="en-US" dirty="1"/>
            </a:br>
          </a:p>
        </p:txBody>
      </p:sp>
      <p:sp>
        <p:nvSpPr>
          <p:cNvPr id="4" name="Content Placeholder 3">
            <a:extLst>
              <a:ext uri="{FF2B5EF4-FFF2-40B4-BE49-F238E27FC236}">
                <a16:creationId xmlns:a16="http://schemas.microsoft.com/office/drawing/2014/main" id="{7B7A5FDA-9E3B-4701-ABDA-73D1BB104AD2}"/>
              </a:ext>
            </a:extLst>
          </p:cNvPr>
          <p:cNvSpPr>
            <a:spLocks noGrp="1"/>
          </p:cNvSpPr>
          <p:nvPr>
            <p:ph sz="quarter" idx="11"/>
          </p:nvPr>
        </p:nvSpPr>
        <p:spPr/>
        <p:txBody>
          <a:bodyPr>
            <a:normAutofit/>
          </a:bodyPr>
          <a:lstStyle/>
          <a:p>
            <a:pPr marL="0" indent="0" algn="ctr">
              <a:buNone/>
            </a:pPr>
            <a:r>
              <a:rPr lang="en-US" b="1" dirty="1"/>
              <a:t>Inspection Scope and Procedures (cont’d)</a:t>
            </a:r>
          </a:p>
          <a:p>
            <a:pPr algn="just"/>
            <a:r>
              <a:rPr lang="en-US" dirty="1"/>
              <a:t>Review the respiratory protection program and any modified respirator policies related to COVID-19, e.g., policies modified during anticipated shortages of respirators, such as recommended by the CDC or the U.S. Food and Drug Administration (FDA) for healthcare employers, and assess compliance where 29 CFR § 1910.134 applies.</a:t>
            </a:r>
          </a:p>
          <a:p>
            <a:pPr algn="just"/>
            <a:r>
              <a:rPr lang="en-US" dirty="1"/>
              <a:t>Also, if shortages are anticipated or experienced, document the employer's efforts to address these.</a:t>
            </a:r>
          </a:p>
          <a:p>
            <a:pPr algn="just"/>
            <a:r>
              <a:rPr lang="en-US" dirty="1"/>
              <a:t>Review employee training records, including any records of training related to COVID-19 exposure prevention or in preparation for a pandemic, if available.</a:t>
            </a:r>
          </a:p>
        </p:txBody>
      </p:sp>
    </p:spTree>
    <p:extLst>
      <p:ext uri="{BB962C8B-B14F-4D97-AF65-F5344CB8AC3E}">
        <p14:creationId xmlns:p14="http://schemas.microsoft.com/office/powerpoint/2010/main" val="1815528150"/>
      </p:ext>
    </p:extLst>
  </p:cSld>
  <p:clrMapOvr>
    <a:masterClrMapping/>
  </p:clrMapOvr>
  <p:transition spd="med">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name="">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7648E95-E6DA-4605-A99E-B65CAA7F5E16}"/>
              </a:ext>
            </a:extLst>
          </p:cNvPr>
          <p:cNvSpPr>
            <a:spLocks noGrp="1"/>
          </p:cNvSpPr>
          <p:nvPr>
            <p:ph type="sldNum" sz="quarter" idx="10"/>
          </p:nvPr>
        </p:nvSpPr>
        <p:spPr>
          <a:xfrm>
            <a:off x="9067800" y="6553201"/>
            <a:ext cx="2844800" cy="228600"/>
          </a:xfrm>
        </p:spPr>
        <p:txBody>
          <a:bodyPr anchor="ctr">
            <a:normAutofit/>
          </a:bodyPr>
          <a:lstStyle/>
          <a:p>
            <a:pPr defTabSz="544224">
              <a:lnSpc>
                <a:spcPct val="90000"/>
              </a:lnSpc>
              <a:spcAft>
                <a:spcPts val="600"/>
              </a:spcAft>
            </a:pPr>
            <a:fld id="{B73F69C2-009F-4240-9724-5B3BAC1E9E06}" type="slidenum">
              <a:rPr lang="en-US"/>
              <a:t>0</a:t>
            </a:fld>
          </a:p>
        </p:txBody>
      </p:sp>
      <p:sp>
        <p:nvSpPr>
          <p:cNvPr id="3" name="Title 2">
            <a:extLst>
              <a:ext uri="{FF2B5EF4-FFF2-40B4-BE49-F238E27FC236}">
                <a16:creationId xmlns:a16="http://schemas.microsoft.com/office/drawing/2014/main" id="{5126F20A-BE0D-4B21-989E-DF0A4BD355EB}"/>
              </a:ext>
            </a:extLst>
          </p:cNvPr>
          <p:cNvSpPr>
            <a:spLocks noGrp="1"/>
          </p:cNvSpPr>
          <p:nvPr>
            <p:ph type="title"/>
          </p:nvPr>
        </p:nvSpPr>
        <p:spPr>
          <a:xfrm>
            <a:off x="277810" y="127322"/>
            <a:ext cx="11631171" cy="1161211"/>
          </a:xfrm>
        </p:spPr>
        <p:txBody>
          <a:bodyPr anchor="ctr">
            <a:normAutofit/>
          </a:bodyPr>
          <a:lstStyle/>
          <a:p>
            <a:br>
              <a:rPr lang="en-US" dirty="1"/>
            </a:br>
          </a:p>
        </p:txBody>
      </p:sp>
      <p:graphicFrame>
        <p:nvGraphicFramePr>
          <p:cNvPr id="6" name="Content Placeholder 3">
            <a:extLst>
              <a:ext uri="{FF2B5EF4-FFF2-40B4-BE49-F238E27FC236}">
                <a16:creationId xmlns:a16="http://schemas.microsoft.com/office/drawing/2014/main" id="{1BD9F1A2-562F-4347-9DB3-21775F1BA281}"/>
              </a:ext>
            </a:extLst>
          </p:cNvPr>
          <p:cNvGraphicFramePr>
            <a:graphicFrameLocks noGrp="1"/>
          </p:cNvGraphicFramePr>
          <p:nvPr>
            <p:ph sz="quarter" idx="11"/>
            <p:extLst>
              <p:ext uri="{D42A27DB-BD31-4B8C-83A1-F6EECF244321}">
                <p14:modId xmlns:p14="http://schemas.microsoft.com/office/powerpoint/2010/main" val="1986693967"/>
              </p:ext>
            </p:extLst>
          </p:nvPr>
        </p:nvGraphicFramePr>
        <p:xfrm>
          <a:off x="277813" y="1737360"/>
          <a:ext cx="11631168" cy="4572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85622126"/>
      </p:ext>
    </p:extLst>
  </p:cSld>
  <p:clrMapOvr>
    <a:masterClrMapping/>
  </p:clrMapOvr>
  <p:transition spd="med">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name="">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1A2C4A4-DAE1-4D87-9EAA-187DE6E59568}"/>
              </a:ext>
            </a:extLst>
          </p:cNvPr>
          <p:cNvSpPr>
            <a:spLocks noGrp="1"/>
          </p:cNvSpPr>
          <p:nvPr>
            <p:ph type="sldNum" sz="quarter" idx="10"/>
          </p:nvPr>
        </p:nvSpPr>
        <p:spPr/>
        <p:txBody>
          <a:bodyPr/>
          <a:lstStyle/>
          <a:p>
            <a:fld id="{B73F69C2-009F-4240-9724-5B3BAC1E9E06}" type="slidenum">
              <a:rPr lang="en-US" smtClean="0"/>
              <a:t>13</a:t>
            </a:fld>
            <a:endParaRPr lang="en-US"/>
          </a:p>
        </p:txBody>
      </p:sp>
      <p:sp>
        <p:nvSpPr>
          <p:cNvPr id="2" name="Title 1">
            <a:extLst>
              <a:ext uri="{FF2B5EF4-FFF2-40B4-BE49-F238E27FC236}">
                <a16:creationId xmlns:a16="http://schemas.microsoft.com/office/drawing/2014/main" id="{CCD8A108-5DE8-4B37-A8DC-62BA5B6F65B4}"/>
              </a:ext>
            </a:extLst>
          </p:cNvPr>
          <p:cNvSpPr>
            <a:spLocks noGrp="1"/>
          </p:cNvSpPr>
          <p:nvPr>
            <p:ph type="title"/>
          </p:nvPr>
        </p:nvSpPr>
        <p:spPr/>
        <p:txBody>
          <a:bodyPr/>
          <a:lstStyle/>
          <a:p>
            <a:r>
              <a:rPr lang="en-US" dirty="1"/>
              <a:t>Vaccine Adverse Reactions – OSHA Recordability</a:t>
            </a:r>
          </a:p>
        </p:txBody>
      </p:sp>
      <p:sp>
        <p:nvSpPr>
          <p:cNvPr id="4" name="Content Placeholder 3">
            <a:extLst>
              <a:ext uri="{FF2B5EF4-FFF2-40B4-BE49-F238E27FC236}">
                <a16:creationId xmlns:a16="http://schemas.microsoft.com/office/drawing/2014/main" id="{1391E2EE-0904-42BE-9C60-EA85277A912D}"/>
              </a:ext>
            </a:extLst>
          </p:cNvPr>
          <p:cNvSpPr>
            <a:spLocks noGrp="1"/>
          </p:cNvSpPr>
          <p:nvPr>
            <p:ph sz="quarter" idx="11"/>
          </p:nvPr>
        </p:nvSpPr>
        <p:spPr/>
        <p:txBody>
          <a:bodyPr>
            <a:normAutofit/>
          </a:bodyPr>
          <a:lstStyle/>
          <a:p>
            <a:r>
              <a:rPr lang="en-US" dirty="1"/>
              <a:t>In general, an adverse reaction to the COVID-19 vaccine is recordable if the reaction is: (1) work-related, (2) a new case, and (3) meets one or more of the general recording criteria in 29 CFR 1904.7 (e.g., days away from work, restricted work or transfer to another job, medical treatment beyond first aid).</a:t>
            </a:r>
          </a:p>
          <a:p>
            <a:r>
              <a:rPr lang="en-US" dirty="1"/>
              <a:t>If you </a:t>
            </a:r>
            <a:r>
              <a:rPr lang="en-US" i="1" dirty="1"/>
              <a:t>require</a:t>
            </a:r>
            <a:r>
              <a:rPr lang="en-US" dirty="1"/>
              <a:t> your employees to be vaccinated as a condition of employment (i.e., for work-related reasons), then any adverse reaction to the COVID-19 vaccine is work-related. The adverse reaction is recordable if it is a new case under 29 CFR 1904.6 and meets one or more of the general recording criteria in 29 CFR 1904.7.</a:t>
            </a:r>
          </a:p>
          <a:p>
            <a:r>
              <a:rPr lang="en-US" dirty="1"/>
              <a:t>OSHA is exercising its enforcement discretion to only require the recording of adverse effects to </a:t>
            </a:r>
            <a:r>
              <a:rPr lang="en-US" i="1" dirty="1"/>
              <a:t>required</a:t>
            </a:r>
            <a:r>
              <a:rPr lang="en-US" dirty="1"/>
              <a:t> vaccines at this time. Therefore, do not need to record adverse effects from COVID-19 vaccines that are </a:t>
            </a:r>
            <a:r>
              <a:rPr lang="en-US" i="1" dirty="1"/>
              <a:t>recommended</a:t>
            </a:r>
            <a:r>
              <a:rPr lang="en-US" dirty="1"/>
              <a:t>.</a:t>
            </a:r>
          </a:p>
        </p:txBody>
      </p:sp>
    </p:spTree>
    <p:extLst>
      <p:ext uri="{BB962C8B-B14F-4D97-AF65-F5344CB8AC3E}">
        <p14:creationId xmlns:p14="http://schemas.microsoft.com/office/powerpoint/2010/main" val="3419372972"/>
      </p:ext>
    </p:extLst>
  </p:cSld>
  <p:clrMapOvr>
    <a:masterClrMapping/>
  </p:clrMapOvr>
  <p:transition spd="med">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name="">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FB18589-B875-43B8-BA44-51F84628E085}"/>
              </a:ext>
            </a:extLst>
          </p:cNvPr>
          <p:cNvSpPr>
            <a:spLocks noGrp="1"/>
          </p:cNvSpPr>
          <p:nvPr>
            <p:ph type="sldNum" sz="quarter" idx="10"/>
          </p:nvPr>
        </p:nvSpPr>
        <p:spPr>
          <a:xfrm>
            <a:off x="9067800" y="6553201"/>
            <a:ext cx="2844800" cy="228600"/>
          </a:xfrm>
        </p:spPr>
        <p:txBody>
          <a:bodyPr anchor="ctr">
            <a:normAutofit/>
          </a:bodyPr>
          <a:lstStyle/>
          <a:p>
            <a:pPr defTabSz="544224">
              <a:lnSpc>
                <a:spcPct val="90000"/>
              </a:lnSpc>
              <a:spcAft>
                <a:spcPts val="600"/>
              </a:spcAft>
            </a:pPr>
            <a:fld id="{B73F69C2-009F-4240-9724-5B3BAC1E9E06}" type="slidenum">
              <a:rPr lang="en-US"/>
              <a:t>0</a:t>
            </a:fld>
          </a:p>
        </p:txBody>
      </p:sp>
      <p:sp>
        <p:nvSpPr>
          <p:cNvPr id="3" name="Title 2">
            <a:extLst>
              <a:ext uri="{FF2B5EF4-FFF2-40B4-BE49-F238E27FC236}">
                <a16:creationId xmlns:a16="http://schemas.microsoft.com/office/drawing/2014/main" id="{1CB11CE6-09BF-44D9-A6FA-38623AF07B61}"/>
              </a:ext>
            </a:extLst>
          </p:cNvPr>
          <p:cNvSpPr>
            <a:spLocks noGrp="1"/>
          </p:cNvSpPr>
          <p:nvPr>
            <p:ph type="title"/>
          </p:nvPr>
        </p:nvSpPr>
        <p:spPr>
          <a:xfrm>
            <a:off x="277810" y="127322"/>
            <a:ext cx="11631171" cy="1161211"/>
          </a:xfrm>
        </p:spPr>
        <p:txBody>
          <a:bodyPr anchor="ctr">
            <a:normAutofit/>
          </a:bodyPr>
          <a:lstStyle/>
          <a:p>
            <a:br>
              <a:rPr lang="en-US" sz="2500" dirty="1"/>
            </a:br>
            <a:br>
              <a:rPr lang="en-US" sz="2500" dirty="1"/>
            </a:br>
          </a:p>
        </p:txBody>
      </p:sp>
      <p:graphicFrame>
        <p:nvGraphicFramePr>
          <p:cNvPr id="6" name="Content Placeholder 3">
            <a:extLst>
              <a:ext uri="{FF2B5EF4-FFF2-40B4-BE49-F238E27FC236}">
                <a16:creationId xmlns:a16="http://schemas.microsoft.com/office/drawing/2014/main" id="{60778011-A43D-443F-81F1-97F388EC3A0B}"/>
              </a:ext>
            </a:extLst>
          </p:cNvPr>
          <p:cNvGraphicFramePr>
            <a:graphicFrameLocks noGrp="1"/>
          </p:cNvGraphicFramePr>
          <p:nvPr>
            <p:ph sz="quarter" idx="11"/>
            <p:extLst>
              <p:ext uri="{D42A27DB-BD31-4B8C-83A1-F6EECF244321}">
                <p14:modId xmlns:p14="http://schemas.microsoft.com/office/powerpoint/2010/main" val="1271900011"/>
              </p:ext>
            </p:extLst>
          </p:nvPr>
        </p:nvGraphicFramePr>
        <p:xfrm>
          <a:off x="277813" y="1737360"/>
          <a:ext cx="11631168" cy="4572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51545570"/>
      </p:ext>
    </p:extLst>
  </p:cSld>
  <p:clrMapOvr>
    <a:masterClrMapping/>
  </p:clrMapOvr>
  <p:transition spd="med">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name="">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7124B6C-CBCD-4DCC-B5C5-E237AF37B6AC}"/>
              </a:ext>
            </a:extLst>
          </p:cNvPr>
          <p:cNvSpPr>
            <a:spLocks noGrp="1"/>
          </p:cNvSpPr>
          <p:nvPr>
            <p:ph type="sldNum" sz="quarter" idx="10"/>
          </p:nvPr>
        </p:nvSpPr>
        <p:spPr>
          <a:xfrm>
            <a:off x="9067800" y="6553201"/>
            <a:ext cx="2844800" cy="228600"/>
          </a:xfrm>
        </p:spPr>
        <p:txBody>
          <a:bodyPr anchor="ctr">
            <a:normAutofit/>
          </a:bodyPr>
          <a:lstStyle/>
          <a:p>
            <a:pPr defTabSz="544224">
              <a:lnSpc>
                <a:spcPct val="90000"/>
              </a:lnSpc>
              <a:spcAft>
                <a:spcPts val="600"/>
              </a:spcAft>
            </a:pPr>
            <a:fld id="{B73F69C2-009F-4240-9724-5B3BAC1E9E06}" type="slidenum">
              <a:rPr lang="en-US"/>
              <a:t>0</a:t>
            </a:fld>
          </a:p>
        </p:txBody>
      </p:sp>
      <p:sp>
        <p:nvSpPr>
          <p:cNvPr id="3" name="Title 2">
            <a:extLst>
              <a:ext uri="{FF2B5EF4-FFF2-40B4-BE49-F238E27FC236}">
                <a16:creationId xmlns:a16="http://schemas.microsoft.com/office/drawing/2014/main" id="{4CFC4C29-84D3-4A28-80B8-59F38D5A9DDB}"/>
              </a:ext>
            </a:extLst>
          </p:cNvPr>
          <p:cNvSpPr>
            <a:spLocks noGrp="1"/>
          </p:cNvSpPr>
          <p:nvPr>
            <p:ph type="title"/>
          </p:nvPr>
        </p:nvSpPr>
        <p:spPr>
          <a:xfrm>
            <a:off x="277810" y="127322"/>
            <a:ext cx="11631171" cy="1161211"/>
          </a:xfrm>
        </p:spPr>
        <p:txBody>
          <a:bodyPr anchor="ctr">
            <a:normAutofit/>
          </a:bodyPr>
          <a:lstStyle/>
          <a:p>
            <a:br>
              <a:rPr lang="en-US" dirty="1"/>
            </a:br>
          </a:p>
        </p:txBody>
      </p:sp>
      <p:pic>
        <p:nvPicPr>
          <p:cNvPr id="5" name="Picture 4">
            <a:extLst>
              <a:ext uri="{FF2B5EF4-FFF2-40B4-BE49-F238E27FC236}">
                <a16:creationId xmlns:a16="http://schemas.microsoft.com/office/drawing/2014/main" id="{26B38DD8-D40E-429C-AE6A-BEDDA9B08BBC}"/>
              </a:ext>
            </a:extLst>
          </p:cNvPr>
          <p:cNvPicPr>
            <a:picLocks noChangeAspect="1"/>
          </p:cNvPicPr>
          <p:nvPr/>
        </p:nvPicPr>
        <p:blipFill>
          <a:blip r:embed="rId2"/>
          <a:srcRect/>
          <a:stretch>
            <a:fillRect/>
          </a:stretch>
        </p:blipFill>
        <p:spPr>
          <a:xfrm>
            <a:off x="277813" y="2199543"/>
            <a:ext cx="5694362" cy="3647634"/>
          </a:xfrm>
          <a:prstGeom prst="rect"/>
          <a:noFill/>
          <a:scene3d>
            <a:camera prst="isometricLeftDown"/>
            <a:lightRig dir="t" rig="threePt"/>
          </a:scene3d>
        </p:spPr>
      </p:pic>
      <p:sp>
        <p:nvSpPr>
          <p:cNvPr id="4" name="Content Placeholder 3">
            <a:extLst>
              <a:ext uri="{FF2B5EF4-FFF2-40B4-BE49-F238E27FC236}">
                <a16:creationId xmlns:a16="http://schemas.microsoft.com/office/drawing/2014/main" id="{1C4EAEB5-DE5C-4F23-A8CA-6DD164271E52}"/>
              </a:ext>
            </a:extLst>
          </p:cNvPr>
          <p:cNvSpPr>
            <a:spLocks noGrp="1"/>
          </p:cNvSpPr>
          <p:nvPr>
            <p:ph sz="quarter" idx="12"/>
          </p:nvPr>
        </p:nvSpPr>
        <p:spPr>
          <a:xfrm>
            <a:off x="6214619" y="1737360"/>
            <a:ext cx="5694362" cy="4572000"/>
          </a:xfrm>
        </p:spPr>
        <p:txBody>
          <a:bodyPr anchor="t">
            <a:normAutofit lnSpcReduction="10000"/>
          </a:bodyPr>
          <a:lstStyle/>
          <a:p>
            <a:pPr marL="0" indent="0">
              <a:buNone/>
            </a:pPr>
            <a:r>
              <a:rPr lang="en-US" sz="2800" b="1" dirty="1"/>
              <a:t>General Duty Clause</a:t>
            </a:r>
          </a:p>
          <a:p>
            <a:pPr marL="0" indent="0">
              <a:buNone/>
            </a:pPr>
            <a:r>
              <a:rPr lang="en-US" sz="2800" b="1" dirty="1"/>
              <a:t>Use of CDC recommendations</a:t>
            </a:r>
          </a:p>
          <a:p>
            <a:r>
              <a:rPr lang="en-US" sz="2200" dirty="1"/>
              <a:t>The current CDC guidance should be consulted in assessing potential workplace hazards and to evaluate the adequacy of an employer's protective measures for workers.</a:t>
            </a:r>
          </a:p>
          <a:p>
            <a:r>
              <a:rPr lang="en-US" sz="2200" dirty="1"/>
              <a:t>Where the protective measures implemented by an employer are not as protective as those recommended by the CDC, the CSHO should consider whether employees are exposed to a recognized hazard and whether there are feasible means to abate that hazard.</a:t>
            </a:r>
          </a:p>
        </p:txBody>
      </p:sp>
    </p:spTree>
    <p:extLst>
      <p:ext uri="{BB962C8B-B14F-4D97-AF65-F5344CB8AC3E}">
        <p14:creationId xmlns:p14="http://schemas.microsoft.com/office/powerpoint/2010/main" val="3232377524"/>
      </p:ext>
    </p:extLst>
  </p:cSld>
  <p:clrMapOvr>
    <a:masterClrMapping/>
  </p:clrMapOvr>
  <p:transition spd="med">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nam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64EB34-4EBC-4633-BA8D-9C1AC666D542}"/>
              </a:ext>
            </a:extLst>
          </p:cNvPr>
          <p:cNvSpPr>
            <a:spLocks noGrp="1"/>
          </p:cNvSpPr>
          <p:nvPr>
            <p:ph type="title"/>
          </p:nvPr>
        </p:nvSpPr>
        <p:spPr/>
        <p:txBody>
          <a:bodyPr/>
          <a:lstStyle/>
          <a:p>
            <a:r>
              <a:rPr lang="en-US" dirty="1"/>
              <a:t>Emergency Temporary Standard</a:t>
            </a:r>
          </a:p>
        </p:txBody>
      </p:sp>
      <p:sp>
        <p:nvSpPr>
          <p:cNvPr id="3" name="Slide Number Placeholder 2">
            <a:extLst>
              <a:ext uri="{FF2B5EF4-FFF2-40B4-BE49-F238E27FC236}">
                <a16:creationId xmlns:a16="http://schemas.microsoft.com/office/drawing/2014/main" id="{F868ECC3-8C16-4F89-B782-D9E9DD0C0B2F}"/>
              </a:ext>
            </a:extLst>
          </p:cNvPr>
          <p:cNvSpPr>
            <a:spLocks noGrp="1"/>
          </p:cNvSpPr>
          <p:nvPr>
            <p:ph type="sldNum" sz="quarter" idx="10"/>
          </p:nvPr>
        </p:nvSpPr>
        <p:spPr/>
        <p:txBody>
          <a:bodyPr/>
          <a:lstStyle/>
          <a:p>
            <a:fld id="{B73F69C2-009F-4240-9724-5B3BAC1E9E06}" type="slidenum">
              <a:rPr lang="en-US" smtClean="0"/>
              <a:t>16</a:t>
            </a:fld>
            <a:endParaRPr lang="en-US"/>
          </a:p>
        </p:txBody>
      </p:sp>
    </p:spTree>
    <p:extLst>
      <p:ext uri="{BB962C8B-B14F-4D97-AF65-F5344CB8AC3E}">
        <p14:creationId xmlns:p14="http://schemas.microsoft.com/office/powerpoint/2010/main" val="147605156"/>
      </p:ext>
    </p:extLst>
  </p:cSld>
  <p:clrMapOvr>
    <a:masterClrMapping/>
  </p:clrMapOvr>
  <p:transition spd="med">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name="">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00B3085-569E-4D4E-861C-DD3F904056F8}"/>
              </a:ext>
            </a:extLst>
          </p:cNvPr>
          <p:cNvSpPr>
            <a:spLocks noGrp="1"/>
          </p:cNvSpPr>
          <p:nvPr>
            <p:ph type="sldNum" sz="quarter" idx="10"/>
          </p:nvPr>
        </p:nvSpPr>
        <p:spPr>
          <a:prstGeom prst="rect"/>
        </p:spPr>
        <p:txBody>
          <a:bodyPr/>
          <a:lstStyle/>
          <a:p>
            <a:pPr defTabSz="544224"/>
            <a:fld id="{B73F69C2-009F-4240-9724-5B3BAC1E9E06}" type="slidenum">
              <a:rPr lang="en-US" sz="2133">
                <a:solidFill>
                  <a:prstClr val="black"/>
                </a:solidFill>
                <a:latin typeface="Calibri"/>
              </a:rPr>
              <a:t>17</a:t>
            </a:fld>
            <a:endParaRPr lang="en-US" sz="2133">
              <a:solidFill>
                <a:prstClr val="black"/>
              </a:solidFill>
              <a:latin typeface="Calibri"/>
            </a:endParaRPr>
          </a:p>
        </p:txBody>
      </p:sp>
      <p:sp>
        <p:nvSpPr>
          <p:cNvPr id="3" name="Title 2">
            <a:extLst>
              <a:ext uri="{FF2B5EF4-FFF2-40B4-BE49-F238E27FC236}">
                <a16:creationId xmlns:a16="http://schemas.microsoft.com/office/drawing/2014/main" id="{CC733D5D-50BE-41BB-8430-7AF41C4FAE65}"/>
              </a:ext>
            </a:extLst>
          </p:cNvPr>
          <p:cNvSpPr>
            <a:spLocks noGrp="1"/>
          </p:cNvSpPr>
          <p:nvPr>
            <p:ph type="title"/>
          </p:nvPr>
        </p:nvSpPr>
        <p:spPr/>
        <p:txBody>
          <a:bodyPr/>
          <a:lstStyle/>
          <a:p>
            <a:r>
              <a:rPr lang="en-US" dirty="1"/>
              <a:t>Emergency Temporary Standard</a:t>
            </a:r>
          </a:p>
        </p:txBody>
      </p:sp>
      <p:sp>
        <p:nvSpPr>
          <p:cNvPr id="4" name="Content Placeholder 3">
            <a:extLst>
              <a:ext uri="{FF2B5EF4-FFF2-40B4-BE49-F238E27FC236}">
                <a16:creationId xmlns:a16="http://schemas.microsoft.com/office/drawing/2014/main" id="{75B4493F-9CBF-4B69-922B-DCEFCD2D59B3}"/>
              </a:ext>
            </a:extLst>
          </p:cNvPr>
          <p:cNvSpPr>
            <a:spLocks noGrp="1"/>
          </p:cNvSpPr>
          <p:nvPr>
            <p:ph sz="quarter" idx="11"/>
          </p:nvPr>
        </p:nvSpPr>
        <p:spPr/>
        <p:txBody>
          <a:bodyPr>
            <a:normAutofit fontScale="92500"/>
          </a:bodyPr>
          <a:lstStyle/>
          <a:p>
            <a:pPr marL="0" indent="0" algn="ctr">
              <a:buNone/>
            </a:pPr>
            <a:r>
              <a:rPr lang="en-US" sz="2200" b="1" dirty="1"/>
              <a:t>OSHA ETS – Who is Covered?</a:t>
            </a:r>
          </a:p>
          <a:p>
            <a:pPr marL="0" indent="0" algn="just">
              <a:buNone/>
            </a:pPr>
            <a:r>
              <a:rPr lang="en-US" sz="2200" dirty="1"/>
              <a:t>“The ETS is aimed at protecting workers facing the highest COVID-19 hazards—those working in healthcare settings where suspected or confirmed COVID-19 patients are treated. This includes employees in hospitals, nursing homes, and assisted living facilities; emergency responders; home healthcare workers; and employees in ambulatory care facilities where suspected or confirmed COVID-19 patients are treated.”</a:t>
            </a:r>
          </a:p>
          <a:p>
            <a:r>
              <a:rPr lang="en-US" sz="2200" dirty="1"/>
              <a:t>Healthcare services</a:t>
            </a:r>
          </a:p>
          <a:p>
            <a:pPr lvl="1"/>
            <a:r>
              <a:rPr lang="en-US" sz="2200" dirty="1"/>
              <a:t>Hospitals</a:t>
            </a:r>
          </a:p>
          <a:p>
            <a:pPr lvl="1"/>
            <a:r>
              <a:rPr lang="en-US" sz="2200" dirty="1"/>
              <a:t>Ambulatory Care</a:t>
            </a:r>
          </a:p>
          <a:p>
            <a:pPr lvl="1"/>
            <a:r>
              <a:rPr lang="en-US" sz="2200" dirty="1"/>
              <a:t>Home Health Care</a:t>
            </a:r>
          </a:p>
          <a:p>
            <a:pPr lvl="1"/>
            <a:r>
              <a:rPr lang="en-US" sz="2200" dirty="1"/>
              <a:t>Nursing Homes</a:t>
            </a:r>
          </a:p>
          <a:p>
            <a:pPr lvl="1"/>
            <a:r>
              <a:rPr lang="en-US" sz="2200" dirty="1"/>
              <a:t>Assisted Living Facilities</a:t>
            </a:r>
          </a:p>
          <a:p>
            <a:pPr lvl="1"/>
            <a:r>
              <a:rPr lang="en-US" sz="2200" dirty="1"/>
              <a:t>Emergency Responders</a:t>
            </a:r>
          </a:p>
          <a:p>
            <a:endParaRPr lang="en-US" b="1"/>
          </a:p>
          <a:p>
            <a:endParaRPr lang="en-US"/>
          </a:p>
        </p:txBody>
      </p:sp>
      <p:pic>
        <p:nvPicPr>
          <p:cNvPr id="5" name="Picture 4">
            <a:extLst>
              <a:ext uri="{FF2B5EF4-FFF2-40B4-BE49-F238E27FC236}">
                <a16:creationId xmlns:a16="http://schemas.microsoft.com/office/drawing/2014/main" id="{1F12CFE2-DFE9-4D43-A3FE-00A5C8CA3E5A}"/>
              </a:ext>
            </a:extLst>
          </p:cNvPr>
          <p:cNvPicPr>
            <a:picLocks noChangeAspect="1"/>
          </p:cNvPicPr>
          <p:nvPr/>
        </p:nvPicPr>
        <p:blipFill>
          <a:blip r:embed="rId3"/>
          <a:srcRect/>
          <a:stretch>
            <a:fillRect/>
          </a:stretch>
        </p:blipFill>
        <p:spPr>
          <a:xfrm>
            <a:off x="8333392" y="3709923"/>
            <a:ext cx="1761897" cy="3048264"/>
          </a:xfrm>
          <a:prstGeom prst="rect"/>
        </p:spPr>
      </p:pic>
    </p:spTree>
    <p:extLst>
      <p:ext uri="{BB962C8B-B14F-4D97-AF65-F5344CB8AC3E}">
        <p14:creationId xmlns:p14="http://schemas.microsoft.com/office/powerpoint/2010/main" val="1971776400"/>
      </p:ext>
    </p:extLst>
  </p:cSld>
  <p:clrMapOvr>
    <a:masterClrMapping/>
  </p:clrMapOvr>
  <p:transition spd="med">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name="">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FE8E08CD-C839-0744-A3F0-CFE7168C52BA}"/>
              </a:ext>
            </a:extLst>
          </p:cNvPr>
          <p:cNvSpPr>
            <a:spLocks noGrp="1"/>
          </p:cNvSpPr>
          <p:nvPr>
            <p:ph type="sldNum" sz="quarter" idx="10"/>
          </p:nvPr>
        </p:nvSpPr>
        <p:spPr>
          <a:prstGeom prst="rect"/>
        </p:spPr>
        <p:txBody>
          <a:bodyPr/>
          <a:lstStyle/>
          <a:p>
            <a:pPr defTabSz="544224"/>
            <a:fld id="{B73F69C2-009F-4240-9724-5B3BAC1E9E06}" type="slidenum">
              <a:rPr lang="en-US" sz="2133">
                <a:solidFill>
                  <a:prstClr val="black"/>
                </a:solidFill>
                <a:latin typeface="Calibri"/>
              </a:rPr>
              <a:t>18</a:t>
            </a:fld>
            <a:endParaRPr lang="en-US" sz="2133">
              <a:solidFill>
                <a:prstClr val="black"/>
              </a:solidFill>
              <a:latin typeface="Calibri"/>
            </a:endParaRPr>
          </a:p>
        </p:txBody>
      </p:sp>
      <p:sp>
        <p:nvSpPr>
          <p:cNvPr id="3" name="Title 2">
            <a:extLst>
              <a:ext uri="{FF2B5EF4-FFF2-40B4-BE49-F238E27FC236}">
                <a16:creationId xmlns:a16="http://schemas.microsoft.com/office/drawing/2014/main" id="{CFEDE079-70EE-4011-B0CC-B7081C6EDE28}"/>
              </a:ext>
            </a:extLst>
          </p:cNvPr>
          <p:cNvSpPr>
            <a:spLocks noGrp="1"/>
          </p:cNvSpPr>
          <p:nvPr>
            <p:ph type="title"/>
          </p:nvPr>
        </p:nvSpPr>
        <p:spPr/>
        <p:txBody>
          <a:bodyPr/>
          <a:lstStyle/>
          <a:p>
            <a:r>
              <a:rPr lang="en-US" dirty="1"/>
              <a:t>Emergency Temporary Standard (cont’d)</a:t>
            </a:r>
          </a:p>
        </p:txBody>
      </p:sp>
      <p:sp>
        <p:nvSpPr>
          <p:cNvPr id="4" name="Content Placeholder 3">
            <a:extLst>
              <a:ext uri="{FF2B5EF4-FFF2-40B4-BE49-F238E27FC236}">
                <a16:creationId xmlns:a16="http://schemas.microsoft.com/office/drawing/2014/main" id="{8ACAA300-47A4-5C4E-82B7-A4AC2C5AED7D}"/>
              </a:ext>
            </a:extLst>
          </p:cNvPr>
          <p:cNvSpPr>
            <a:spLocks noGrp="1"/>
          </p:cNvSpPr>
          <p:nvPr>
            <p:ph sz="quarter" idx="11"/>
          </p:nvPr>
        </p:nvSpPr>
        <p:spPr/>
        <p:txBody>
          <a:bodyPr>
            <a:normAutofit/>
          </a:bodyPr>
          <a:lstStyle/>
          <a:p>
            <a:pPr marL="0" indent="0" algn="ctr">
              <a:buNone/>
            </a:pPr>
            <a:r>
              <a:rPr lang="en-US" sz="3200" b="1" dirty="1"/>
              <a:t>Who is Covered – Healthcare Support Services</a:t>
            </a:r>
          </a:p>
          <a:p>
            <a:r>
              <a:rPr lang="en-US" dirty="1"/>
              <a:t>Services that support the provision of healthcare services:</a:t>
            </a:r>
          </a:p>
          <a:p>
            <a:pPr lvl="1"/>
            <a:r>
              <a:rPr lang="en-US" dirty="1"/>
              <a:t>Patient intake/admission</a:t>
            </a:r>
          </a:p>
          <a:p>
            <a:pPr lvl="1"/>
            <a:r>
              <a:rPr lang="en-US" dirty="1"/>
              <a:t>Patient food service</a:t>
            </a:r>
          </a:p>
          <a:p>
            <a:pPr lvl="1"/>
            <a:r>
              <a:rPr lang="en-US" dirty="1"/>
              <a:t>Equipment and facility maintenance</a:t>
            </a:r>
          </a:p>
          <a:p>
            <a:pPr lvl="1"/>
            <a:r>
              <a:rPr lang="en-US" dirty="1"/>
              <a:t>Housekeeping services</a:t>
            </a:r>
          </a:p>
          <a:p>
            <a:pPr lvl="1"/>
            <a:r>
              <a:rPr lang="en-US" dirty="1"/>
              <a:t>Healthcare laundry services</a:t>
            </a:r>
          </a:p>
          <a:p>
            <a:pPr lvl="1"/>
            <a:r>
              <a:rPr lang="en-US" dirty="1"/>
              <a:t>Medical waste handling services</a:t>
            </a:r>
          </a:p>
          <a:p>
            <a:pPr lvl="1"/>
            <a:r>
              <a:rPr lang="en-US" dirty="1"/>
              <a:t>Medical equipment cleaning and reprocessing services</a:t>
            </a:r>
          </a:p>
          <a:p>
            <a:endParaRPr lang="en-US" b="1"/>
          </a:p>
          <a:p>
            <a:endParaRPr lang="en-US"/>
          </a:p>
          <a:p>
            <a:pPr>
              <a:buFont typeface="+mj-lt"/>
              <a:buAutoNum type="arabicPeriod" startAt="1"/>
            </a:pPr>
            <a:endParaRPr lang="en-US"/>
          </a:p>
        </p:txBody>
      </p:sp>
    </p:spTree>
    <p:extLst>
      <p:ext uri="{BB962C8B-B14F-4D97-AF65-F5344CB8AC3E}">
        <p14:creationId xmlns:p14="http://schemas.microsoft.com/office/powerpoint/2010/main" val="3727031111"/>
      </p:ext>
    </p:extLst>
  </p:cSld>
  <p:clrMapOvr>
    <a:masterClrMapping/>
  </p:clrMapOvr>
  <p:transition spd="med">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name="">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3F64B3D5-6635-4619-93C2-0A5FE1A99BDA}"/>
              </a:ext>
            </a:extLst>
          </p:cNvPr>
          <p:cNvSpPr>
            <a:spLocks noGrp="1"/>
          </p:cNvSpPr>
          <p:nvPr>
            <p:ph type="sldNum" sz="quarter" idx="10"/>
          </p:nvPr>
        </p:nvSpPr>
        <p:spPr>
          <a:xfrm>
            <a:off x="9067800" y="6553201"/>
            <a:ext cx="2844800" cy="228600"/>
          </a:xfrm>
        </p:spPr>
        <p:txBody>
          <a:bodyPr anchor="ctr">
            <a:normAutofit/>
          </a:bodyPr>
          <a:lstStyle/>
          <a:p>
            <a:pPr>
              <a:lnSpc>
                <a:spcPct val="90000"/>
              </a:lnSpc>
              <a:spcAft>
                <a:spcPts val="600"/>
              </a:spcAft>
            </a:pPr>
            <a:fld id="{B73F69C2-009F-4240-9724-5B3BAC1E9E06}" type="slidenum">
              <a:rPr lang="en-US" smtClean="0"/>
              <a:t>0</a:t>
            </a:fld>
            <a:endParaRPr lang="en-US"/>
          </a:p>
        </p:txBody>
      </p:sp>
      <p:sp>
        <p:nvSpPr>
          <p:cNvPr id="3" name="Title 2">
            <a:extLst>
              <a:ext uri="{FF2B5EF4-FFF2-40B4-BE49-F238E27FC236}">
                <a16:creationId xmlns:a16="http://schemas.microsoft.com/office/drawing/2014/main" id="{0FC24ED8-1C3F-4E1B-B453-4382C78CE322}"/>
              </a:ext>
            </a:extLst>
          </p:cNvPr>
          <p:cNvSpPr>
            <a:spLocks noGrp="1"/>
          </p:cNvSpPr>
          <p:nvPr>
            <p:ph type="title"/>
          </p:nvPr>
        </p:nvSpPr>
        <p:spPr>
          <a:xfrm>
            <a:off x="277810" y="127322"/>
            <a:ext cx="11631171" cy="1161211"/>
          </a:xfrm>
        </p:spPr>
        <p:txBody>
          <a:bodyPr anchor="ctr">
            <a:normAutofit/>
          </a:bodyPr>
          <a:lstStyle/>
          <a:p>
            <a:r>
              <a:rPr lang="en-US" dirty="1"/>
              <a:t>WHAT HEALTHCARE EMPLOYERS ARE NOT INCLUDED:</a:t>
            </a:r>
          </a:p>
        </p:txBody>
      </p:sp>
      <p:graphicFrame>
        <p:nvGraphicFramePr>
          <p:cNvPr id="6" name="Content Placeholder 3">
            <a:extLst>
              <a:ext uri="{FF2B5EF4-FFF2-40B4-BE49-F238E27FC236}">
                <a16:creationId xmlns:a16="http://schemas.microsoft.com/office/drawing/2014/main" id="{FE92AC90-5393-4B85-BFE3-315DCD3D4BC0}"/>
              </a:ext>
            </a:extLst>
          </p:cNvPr>
          <p:cNvGraphicFramePr>
            <a:graphicFrameLocks noGrp="1"/>
          </p:cNvGraphicFramePr>
          <p:nvPr>
            <p:ph sz="quarter" idx="11"/>
            <p:extLst>
              <p:ext uri="{D42A27DB-BD31-4B8C-83A1-F6EECF244321}">
                <p14:modId xmlns:p14="http://schemas.microsoft.com/office/powerpoint/2010/main" val="1288412757"/>
              </p:ext>
            </p:extLst>
          </p:nvPr>
        </p:nvGraphicFramePr>
        <p:xfrm>
          <a:off x="277813" y="1737360"/>
          <a:ext cx="11631168" cy="4572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38165159"/>
      </p:ext>
    </p:extLst>
  </p:cSld>
  <p:clrMapOvr>
    <a:masterClrMapping/>
  </p:clrMapOvr>
  <p:transition spd="med">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name="">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49033E36-1A1E-4DE2-B7A0-4C672D2BDA5F}"/>
              </a:ext>
            </a:extLst>
          </p:cNvPr>
          <p:cNvSpPr>
            <a:spLocks noGrp="1"/>
          </p:cNvSpPr>
          <p:nvPr>
            <p:ph type="sldNum" sz="quarter" idx="10"/>
          </p:nvPr>
        </p:nvSpPr>
        <p:spPr>
          <a:prstGeom prst="rect"/>
        </p:spPr>
        <p:txBody>
          <a:bodyPr anchor="ctr">
            <a:normAutofit fontScale="55000" lnSpcReduction="20000"/>
          </a:bodyPr>
          <a:lstStyle/>
          <a:p>
            <a:pPr defTabSz="544224">
              <a:lnSpc>
                <a:spcPct val="90000"/>
              </a:lnSpc>
              <a:spcAft>
                <a:spcPts val="600"/>
              </a:spcAft>
            </a:pPr>
            <a:fld id="{B73F69C2-009F-4240-9724-5B3BAC1E9E06}" type="slidenum">
              <a:rPr lang="en-US" sz="2133">
                <a:solidFill>
                  <a:prstClr val="black"/>
                </a:solidFill>
                <a:latin typeface="Calibri"/>
              </a:rPr>
              <a:t>0</a:t>
            </a:fld>
            <a:endParaRPr lang="en-US" sz="2133">
              <a:solidFill>
                <a:prstClr val="black"/>
              </a:solidFill>
              <a:latin typeface="Calibri"/>
            </a:endParaRPr>
          </a:p>
        </p:txBody>
      </p:sp>
      <p:sp>
        <p:nvSpPr>
          <p:cNvPr id="3" name="Title 2">
            <a:extLst>
              <a:ext uri="{FF2B5EF4-FFF2-40B4-BE49-F238E27FC236}">
                <a16:creationId xmlns:a16="http://schemas.microsoft.com/office/drawing/2014/main" id="{C33DFF6B-5CCF-4DC0-BDDC-D694CA30668C}"/>
              </a:ext>
            </a:extLst>
          </p:cNvPr>
          <p:cNvSpPr>
            <a:spLocks noGrp="1"/>
          </p:cNvSpPr>
          <p:nvPr>
            <p:ph type="title"/>
          </p:nvPr>
        </p:nvSpPr>
        <p:spPr/>
        <p:txBody>
          <a:bodyPr/>
          <a:lstStyle/>
          <a:p>
            <a:r>
              <a:rPr lang="en-US" dirty="1"/>
              <a:t>Emergency Temporary Standard (cont’d)</a:t>
            </a:r>
          </a:p>
        </p:txBody>
      </p:sp>
      <p:sp>
        <p:nvSpPr>
          <p:cNvPr id="4" name="Content Placeholder 3">
            <a:extLst>
              <a:ext uri="{FF2B5EF4-FFF2-40B4-BE49-F238E27FC236}">
                <a16:creationId xmlns:a16="http://schemas.microsoft.com/office/drawing/2014/main" id="{4B877E31-12EF-4AE0-8C90-62241C6E793E}"/>
              </a:ext>
            </a:extLst>
          </p:cNvPr>
          <p:cNvSpPr>
            <a:spLocks noGrp="1"/>
          </p:cNvSpPr>
          <p:nvPr>
            <p:ph sz="quarter" idx="11"/>
          </p:nvPr>
        </p:nvSpPr>
        <p:spPr/>
        <p:txBody>
          <a:bodyPr anchor="t">
            <a:normAutofit/>
          </a:bodyPr>
          <a:lstStyle/>
          <a:p>
            <a:pPr marL="0" indent="0" algn="ctr">
              <a:buNone/>
            </a:pPr>
            <a:r>
              <a:rPr lang="en-US" sz="2000" b="1" dirty="1"/>
              <a:t>What does the ETS Require?</a:t>
            </a:r>
          </a:p>
          <a:p>
            <a:pPr lvl="0"/>
            <a:r>
              <a:rPr lang="en-US" sz="2000" dirty="1"/>
              <a:t>Development of COVID-19 plan with employee engagement;</a:t>
            </a:r>
          </a:p>
          <a:p>
            <a:pPr lvl="0"/>
            <a:r>
              <a:rPr lang="en-US" sz="2000" dirty="1"/>
              <a:t>Hazard assessment;</a:t>
            </a:r>
          </a:p>
          <a:p>
            <a:pPr lvl="0"/>
            <a:r>
              <a:rPr lang="en-US" sz="2000" dirty="1"/>
              <a:t>Patient screening and management strategies;</a:t>
            </a:r>
          </a:p>
          <a:p>
            <a:pPr lvl="0"/>
            <a:r>
              <a:rPr lang="en-US" sz="2000" dirty="1"/>
              <a:t>Standard transmission-based precautions;</a:t>
            </a:r>
          </a:p>
          <a:p>
            <a:pPr lvl="0"/>
            <a:r>
              <a:rPr lang="en-US" sz="2000" dirty="1"/>
              <a:t>PPE (providing and ensuring employees wear facemasks when indoors and when occupying a vehicle with another person for work purposes) and respirators for aerosol-generating procedures;</a:t>
            </a:r>
          </a:p>
          <a:p>
            <a:pPr lvl="0"/>
            <a:r>
              <a:rPr lang="en-US" sz="2000" dirty="1"/>
              <a:t>Physical distancing;</a:t>
            </a:r>
          </a:p>
          <a:p>
            <a:r>
              <a:rPr lang="en-US" sz="2000" dirty="1"/>
              <a:t>Physical barriers (not including materials made out of cloth fabric or mesh and does not include barriers with speaking grates that allow respiratory droplets to pass through). </a:t>
            </a:r>
          </a:p>
          <a:p>
            <a:endParaRPr lang="en-US" sz="2000"/>
          </a:p>
        </p:txBody>
      </p:sp>
    </p:spTree>
    <p:extLst>
      <p:ext uri="{BB962C8B-B14F-4D97-AF65-F5344CB8AC3E}">
        <p14:creationId xmlns:p14="http://schemas.microsoft.com/office/powerpoint/2010/main" val="771844697"/>
      </p:ext>
    </p:extLst>
  </p:cSld>
  <p:clrMapOvr>
    <a:masterClrMapping/>
  </p:clrMapOvr>
  <p:transition spd="med">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name="">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49033E36-1A1E-4DE2-B7A0-4C672D2BDA5F}"/>
              </a:ext>
            </a:extLst>
          </p:cNvPr>
          <p:cNvSpPr>
            <a:spLocks noGrp="1"/>
          </p:cNvSpPr>
          <p:nvPr>
            <p:ph type="sldNum" sz="quarter" idx="10"/>
          </p:nvPr>
        </p:nvSpPr>
        <p:spPr>
          <a:xfrm>
            <a:off x="9067800" y="6553201"/>
            <a:ext cx="2844800" cy="228600"/>
          </a:xfrm>
        </p:spPr>
        <p:txBody>
          <a:bodyPr anchor="ctr">
            <a:normAutofit/>
          </a:bodyPr>
          <a:lstStyle/>
          <a:p>
            <a:pPr defTabSz="544224">
              <a:lnSpc>
                <a:spcPct val="90000"/>
              </a:lnSpc>
              <a:spcAft>
                <a:spcPts val="600"/>
              </a:spcAft>
            </a:pPr>
            <a:fld id="{B73F69C2-009F-4240-9724-5B3BAC1E9E06}" type="slidenum">
              <a:rPr lang="en-US"/>
              <a:t>0</a:t>
            </a:fld>
          </a:p>
        </p:txBody>
      </p:sp>
      <p:sp>
        <p:nvSpPr>
          <p:cNvPr id="11" name="Title 2">
            <a:extLst>
              <a:ext uri="{FF2B5EF4-FFF2-40B4-BE49-F238E27FC236}">
                <a16:creationId xmlns:a16="http://schemas.microsoft.com/office/drawing/2014/main" id="{D7742B5C-DCA4-460E-8C71-F0138C9E44A6}"/>
              </a:ext>
            </a:extLst>
          </p:cNvPr>
          <p:cNvSpPr>
            <a:spLocks noGrp="1"/>
          </p:cNvSpPr>
          <p:nvPr>
            <p:ph type="title"/>
          </p:nvPr>
        </p:nvSpPr>
        <p:spPr>
          <a:xfrm>
            <a:off x="277810" y="127322"/>
            <a:ext cx="11631171" cy="1161211"/>
          </a:xfrm>
        </p:spPr>
        <p:txBody>
          <a:bodyPr/>
          <a:lstStyle/>
          <a:p>
            <a:r>
              <a:rPr lang="en-US" dirty="1"/>
              <a:t>Emergency Temporary Standard (cont’d)</a:t>
            </a:r>
          </a:p>
        </p:txBody>
      </p:sp>
      <p:pic>
        <p:nvPicPr>
          <p:cNvPr id="6" name="Picture 5">
            <a:extLst>
              <a:ext uri="{FF2B5EF4-FFF2-40B4-BE49-F238E27FC236}">
                <a16:creationId xmlns:a16="http://schemas.microsoft.com/office/drawing/2014/main" id="{6C26F608-8C2D-4151-9C45-D77910EE6E5A}"/>
              </a:ext>
            </a:extLst>
          </p:cNvPr>
          <p:cNvPicPr>
            <a:picLocks noChangeAspect="1"/>
          </p:cNvPicPr>
          <p:nvPr/>
        </p:nvPicPr>
        <p:blipFill>
          <a:blip r:embed="rId2"/>
          <a:srcRect/>
          <a:stretch>
            <a:fillRect/>
          </a:stretch>
        </p:blipFill>
        <p:spPr>
          <a:xfrm>
            <a:off x="1101884" y="1737360"/>
            <a:ext cx="4046220" cy="4572000"/>
          </a:xfrm>
          <a:prstGeom prst="rect"/>
          <a:noFill/>
        </p:spPr>
      </p:pic>
      <p:sp>
        <p:nvSpPr>
          <p:cNvPr id="4" name="Content Placeholder 3">
            <a:extLst>
              <a:ext uri="{FF2B5EF4-FFF2-40B4-BE49-F238E27FC236}">
                <a16:creationId xmlns:a16="http://schemas.microsoft.com/office/drawing/2014/main" id="{4B877E31-12EF-4AE0-8C90-62241C6E793E}"/>
              </a:ext>
            </a:extLst>
          </p:cNvPr>
          <p:cNvSpPr>
            <a:spLocks noGrp="1"/>
          </p:cNvSpPr>
          <p:nvPr>
            <p:ph sz="quarter" idx="12"/>
          </p:nvPr>
        </p:nvSpPr>
        <p:spPr>
          <a:xfrm>
            <a:off x="6214619" y="1737360"/>
            <a:ext cx="5694362" cy="4572000"/>
          </a:xfrm>
        </p:spPr>
        <p:txBody>
          <a:bodyPr anchor="t">
            <a:normAutofit/>
          </a:bodyPr>
          <a:lstStyle/>
          <a:p>
            <a:pPr marL="0" indent="0">
              <a:buNone/>
            </a:pPr>
            <a:r>
              <a:rPr lang="en-US" dirty="1"/>
              <a:t>ETS requirements continued ...</a:t>
            </a:r>
          </a:p>
          <a:p>
            <a:pPr lvl="0"/>
            <a:r>
              <a:rPr lang="en-US" dirty="1"/>
              <a:t>Cleaning and disinfection;</a:t>
            </a:r>
          </a:p>
          <a:p>
            <a:pPr lvl="0"/>
            <a:r>
              <a:rPr lang="en-US" dirty="1"/>
              <a:t>Ventilation and maintenance;</a:t>
            </a:r>
          </a:p>
          <a:p>
            <a:pPr lvl="0"/>
            <a:r>
              <a:rPr lang="en-US" dirty="1"/>
              <a:t>Health Screening and medical management;</a:t>
            </a:r>
          </a:p>
          <a:p>
            <a:pPr lvl="0"/>
            <a:r>
              <a:rPr lang="en-US" dirty="1"/>
              <a:t>Anti-retaliation;</a:t>
            </a:r>
          </a:p>
          <a:p>
            <a:pPr lvl="0"/>
            <a:r>
              <a:rPr lang="en-US" dirty="1"/>
              <a:t>Recordkeeping;</a:t>
            </a:r>
          </a:p>
          <a:p>
            <a:r>
              <a:rPr lang="en-US" dirty="1"/>
              <a:t>Report work-related COVID-19 fatalities and in-patient hospitalizations to OSHA.</a:t>
            </a:r>
          </a:p>
          <a:p>
            <a:endParaRPr lang="en-US"/>
          </a:p>
          <a:p>
            <a:pPr marL="0" indent="0">
              <a:buNone/>
            </a:pPr>
            <a:endParaRPr lang="en-US"/>
          </a:p>
        </p:txBody>
      </p:sp>
    </p:spTree>
    <p:extLst>
      <p:ext uri="{BB962C8B-B14F-4D97-AF65-F5344CB8AC3E}">
        <p14:creationId xmlns:p14="http://schemas.microsoft.com/office/powerpoint/2010/main" val="2565608047"/>
      </p:ext>
    </p:extLst>
  </p:cSld>
  <p:clrMapOvr>
    <a:masterClrMapping/>
  </p:clrMapOvr>
  <p:transition spd="med">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nam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64EB34-4EBC-4633-BA8D-9C1AC666D542}"/>
              </a:ext>
            </a:extLst>
          </p:cNvPr>
          <p:cNvSpPr>
            <a:spLocks noGrp="1"/>
          </p:cNvSpPr>
          <p:nvPr>
            <p:ph type="title"/>
          </p:nvPr>
        </p:nvSpPr>
        <p:spPr/>
        <p:txBody>
          <a:bodyPr/>
          <a:lstStyle/>
          <a:p>
            <a:r>
              <a:rPr lang="en-US" dirty="1"/>
              <a:t>Other Key Regulatory Items</a:t>
            </a:r>
          </a:p>
        </p:txBody>
      </p:sp>
      <p:sp>
        <p:nvSpPr>
          <p:cNvPr id="3" name="Slide Number Placeholder 2">
            <a:extLst>
              <a:ext uri="{FF2B5EF4-FFF2-40B4-BE49-F238E27FC236}">
                <a16:creationId xmlns:a16="http://schemas.microsoft.com/office/drawing/2014/main" id="{F868ECC3-8C16-4F89-B782-D9E9DD0C0B2F}"/>
              </a:ext>
            </a:extLst>
          </p:cNvPr>
          <p:cNvSpPr>
            <a:spLocks noGrp="1"/>
          </p:cNvSpPr>
          <p:nvPr>
            <p:ph type="sldNum" sz="quarter" idx="10"/>
          </p:nvPr>
        </p:nvSpPr>
        <p:spPr/>
        <p:txBody>
          <a:bodyPr/>
          <a:lstStyle/>
          <a:p>
            <a:fld id="{B73F69C2-009F-4240-9724-5B3BAC1E9E06}" type="slidenum">
              <a:rPr lang="en-US" smtClean="0"/>
              <a:t>22</a:t>
            </a:fld>
            <a:endParaRPr lang="en-US"/>
          </a:p>
        </p:txBody>
      </p:sp>
    </p:spTree>
    <p:extLst>
      <p:ext uri="{BB962C8B-B14F-4D97-AF65-F5344CB8AC3E}">
        <p14:creationId xmlns:p14="http://schemas.microsoft.com/office/powerpoint/2010/main" val="1029299012"/>
      </p:ext>
    </p:extLst>
  </p:cSld>
  <p:clrMapOvr>
    <a:masterClrMapping/>
  </p:clrMapOvr>
  <p:transition spd="med">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name="">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9B0CDED-D639-40DC-979D-77D1C478C70A}"/>
              </a:ext>
            </a:extLst>
          </p:cNvPr>
          <p:cNvSpPr>
            <a:spLocks noGrp="1"/>
          </p:cNvSpPr>
          <p:nvPr>
            <p:ph type="title"/>
          </p:nvPr>
        </p:nvSpPr>
        <p:spPr/>
        <p:txBody>
          <a:bodyPr/>
          <a:lstStyle/>
          <a:p>
            <a:r>
              <a:rPr lang="en-US" dirty="1"/>
              <a:t>Silica Enforcement Directive</a:t>
            </a:r>
          </a:p>
        </p:txBody>
      </p:sp>
      <p:sp>
        <p:nvSpPr>
          <p:cNvPr id="2" name="Text Placeholder 1"/>
          <p:cNvSpPr>
            <a:spLocks noGrp="1"/>
          </p:cNvSpPr>
          <p:nvPr>
            <p:ph sz="quarter" idx="11"/>
          </p:nvPr>
        </p:nvSpPr>
        <p:spPr/>
        <p:txBody>
          <a:bodyPr>
            <a:normAutofit fontScale="92500" lnSpcReduction="20000"/>
          </a:bodyPr>
          <a:lstStyle/>
          <a:p>
            <a:r>
              <a:rPr lang="en-US" dirty="1"/>
              <a:t>New inspection procedures issued on June 25, 2020.</a:t>
            </a:r>
          </a:p>
          <a:p>
            <a:pPr marL="0" indent="0" algn="ctr">
              <a:buNone/>
            </a:pPr>
            <a:r>
              <a:rPr lang="en-US" b="1" i="1" u="sng" dirty="1"/>
              <a:t>Compliance with the PEL/Table 1</a:t>
            </a:r>
            <a:endParaRPr lang="en-US"/>
          </a:p>
          <a:p>
            <a:r>
              <a:rPr lang="en-US" dirty="1"/>
              <a:t>Where the employer has fully and properly implemented the engineering controls, work practices, and respiratory protection specified on Table 1, then there is no PEL violation;</a:t>
            </a:r>
          </a:p>
          <a:p>
            <a:r>
              <a:rPr lang="en-US" dirty="1"/>
              <a:t>Where the employer has not fully and properly implemented the engineering controls, work practices, and respiratory protection specified on Table 1 and sampling shows exposure over the PEL, the CSHO should cite § 1926.1153(c)(1) and paragraph (d)(1) as grouped violations;</a:t>
            </a:r>
          </a:p>
          <a:p>
            <a:r>
              <a:rPr lang="en-US" dirty="1"/>
              <a:t>Where sampling shows an overexposure for tasks not on Table 1 and the employer has not instituted all feasible engineering and work practice controls or adequately protected employees by an effective respiratory protection program, then the CSHO should cite the overexposure as a violation of 29 CFR § 1926.1153(d)(1);</a:t>
            </a:r>
          </a:p>
          <a:p>
            <a:r>
              <a:rPr lang="en-US" i="1" dirty="1"/>
              <a:t>If the CSHO obtains a sample showing exposures above the PEL but has reason to think, based on the employer’s exposure data, that the results may be due to unpreventable exposure variability, then the AD may consider whether to conduct a follow-up inspection in lieu of issuing a citation.</a:t>
            </a:r>
          </a:p>
        </p:txBody>
      </p:sp>
    </p:spTree>
    <p:extLst>
      <p:ext uri="{BB962C8B-B14F-4D97-AF65-F5344CB8AC3E}">
        <p14:creationId xmlns:p14="http://schemas.microsoft.com/office/powerpoint/2010/main" val="3313739329"/>
      </p:ext>
    </p:extLst>
  </p:cSld>
  <p:clrMapOvr>
    <a:masterClrMapping/>
  </p:clrMapOvr>
  <p:transition spd="med">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name="">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57D8DA0-1167-4F6B-9B2C-45AA2A754191}"/>
              </a:ext>
            </a:extLst>
          </p:cNvPr>
          <p:cNvSpPr>
            <a:spLocks noGrp="1"/>
          </p:cNvSpPr>
          <p:nvPr>
            <p:ph type="title"/>
          </p:nvPr>
        </p:nvSpPr>
        <p:spPr/>
        <p:txBody>
          <a:bodyPr/>
          <a:lstStyle/>
          <a:p>
            <a:r>
              <a:rPr lang="en-US" dirty="1"/>
              <a:t>Silica Enforcement Directive (cont’d)</a:t>
            </a:r>
          </a:p>
        </p:txBody>
      </p:sp>
      <p:sp>
        <p:nvSpPr>
          <p:cNvPr id="2" name="Text Placeholder 1"/>
          <p:cNvSpPr>
            <a:spLocks noGrp="1"/>
          </p:cNvSpPr>
          <p:nvPr>
            <p:ph sz="quarter" idx="11"/>
          </p:nvPr>
        </p:nvSpPr>
        <p:spPr/>
        <p:txBody>
          <a:bodyPr>
            <a:noAutofit/>
          </a:bodyPr>
          <a:lstStyle/>
          <a:p>
            <a:r>
              <a:rPr lang="en-US" sz="1800" dirty="1"/>
              <a:t>“The possibility for freezing may occur during water application in some regions.  Employers should consider using heated water or shelters, or adding environmentally-friendly anti-freeze to the water where work is performed in sub-freezing temperatures. Precautions must be taken to ensure that use of water in freezing temperatures does not create a slip hazard.”</a:t>
            </a:r>
          </a:p>
          <a:p>
            <a:r>
              <a:rPr lang="en-US" sz="1800" dirty="1"/>
              <a:t>“Most of the entries on Table 1 require that the equipment must be operated and maintained in accordance with manufacturer’s instructions to minimize dust emissions. This means that employers must follow manufacturer instructions that are related to dust control. In determining which instructions might relate to dust control, employers should consider whether the failure to follow the particular instruction would increase employee exposure to silica. Examples of manufacturer instructions for minimizing dust emissions, as listed in CON FAQ #9.”</a:t>
            </a:r>
          </a:p>
          <a:p>
            <a:r>
              <a:rPr lang="en-US" sz="1800" dirty="1"/>
              <a:t>“The means of exhaust could include dilution ventilation through the use of portable fans (e.g., box fans, floor fans, axial fans) to introduce air into the space, portable ventilation systems, or other systems that increase air movement and assist in the removal and dispersion of airborne dust. To be effective, the ventilation must be set up so that movements of employees during work, or the opening of doors and windows, will not negatively affect the airflow (i.e., so that it does not contribute to an employee’s exposure).”</a:t>
            </a:r>
          </a:p>
          <a:p>
            <a:r>
              <a:rPr lang="en-US" sz="1800" dirty="1"/>
              <a:t>Extensive detail recommended for written exposure control plans.</a:t>
            </a:r>
          </a:p>
        </p:txBody>
      </p:sp>
    </p:spTree>
    <p:extLst>
      <p:ext uri="{BB962C8B-B14F-4D97-AF65-F5344CB8AC3E}">
        <p14:creationId xmlns:p14="http://schemas.microsoft.com/office/powerpoint/2010/main" val="3418421286"/>
      </p:ext>
    </p:extLst>
  </p:cSld>
  <p:clrMapOvr>
    <a:masterClrMapping/>
  </p:clrMapOvr>
  <p:transition spd="med">
    <p:fad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name="">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335132B2-1D19-4170-822D-03ADC7A3A9DD}"/>
              </a:ext>
            </a:extLst>
          </p:cNvPr>
          <p:cNvSpPr>
            <a:spLocks noGrp="1"/>
          </p:cNvSpPr>
          <p:nvPr>
            <p:ph type="sldNum" sz="quarter" idx="10"/>
          </p:nvPr>
        </p:nvSpPr>
        <p:spPr>
          <a:xfrm>
            <a:off x="9067800" y="6553201"/>
            <a:ext cx="2844800" cy="228600"/>
          </a:xfrm>
        </p:spPr>
        <p:txBody>
          <a:bodyPr anchor="ctr">
            <a:normAutofit/>
          </a:bodyPr>
          <a:lstStyle/>
          <a:p>
            <a:pPr defTabSz="544224">
              <a:lnSpc>
                <a:spcPct val="90000"/>
              </a:lnSpc>
              <a:spcAft>
                <a:spcPts val="600"/>
              </a:spcAft>
            </a:pPr>
            <a:fld id="{B73F69C2-009F-4240-9724-5B3BAC1E9E06}" type="slidenum">
              <a:rPr lang="en-US"/>
              <a:t>0</a:t>
            </a:fld>
          </a:p>
        </p:txBody>
      </p:sp>
      <p:sp>
        <p:nvSpPr>
          <p:cNvPr id="3" name="Title 2">
            <a:extLst>
              <a:ext uri="{FF2B5EF4-FFF2-40B4-BE49-F238E27FC236}">
                <a16:creationId xmlns:a16="http://schemas.microsoft.com/office/drawing/2014/main" id="{BE565DC5-3604-431C-8EF2-A45772B9C4F0}"/>
              </a:ext>
            </a:extLst>
          </p:cNvPr>
          <p:cNvSpPr>
            <a:spLocks noGrp="1"/>
          </p:cNvSpPr>
          <p:nvPr>
            <p:ph type="title"/>
          </p:nvPr>
        </p:nvSpPr>
        <p:spPr>
          <a:xfrm>
            <a:off x="277810" y="127322"/>
            <a:ext cx="11631171" cy="1161211"/>
          </a:xfrm>
        </p:spPr>
        <p:txBody>
          <a:bodyPr anchor="ctr">
            <a:normAutofit/>
          </a:bodyPr>
          <a:lstStyle/>
          <a:p>
            <a:r>
              <a:rPr lang="en-US" dirty="1"/>
              <a:t>And Also Don’t Forget …</a:t>
            </a:r>
          </a:p>
        </p:txBody>
      </p:sp>
      <p:pic>
        <p:nvPicPr>
          <p:cNvPr id="5" name="Content Placeholder 4" descr="Checklist">
            <a:extLst>
              <a:ext uri="{FF2B5EF4-FFF2-40B4-BE49-F238E27FC236}">
                <a16:creationId xmlns:a16="http://schemas.microsoft.com/office/drawing/2014/main" id="{98E8D28A-C0D2-4152-960B-5E8976AFC3DB}"/>
              </a:ext>
            </a:extLst>
          </p:cNvPr>
          <p:cNvPicPr>
            <a:picLocks noGrp="1" noChangeAspect="1"/>
          </p:cNvPicPr>
          <p:nvPr>
            <p:ph sz="quarter" idx="11"/>
          </p:nvPr>
        </p:nvPicPr>
        <p:blipFill>
          <a:blip r:embed="rId2"/>
          <a:srcRect/>
          <a:stretch>
            <a:fillRect/>
          </a:stretch>
        </p:blipFill>
        <p:spPr>
          <a:xfrm>
            <a:off x="1003412" y="2103929"/>
            <a:ext cx="4418252" cy="4005558"/>
          </a:xfrm>
        </p:spPr>
      </p:pic>
      <p:graphicFrame>
        <p:nvGraphicFramePr>
          <p:cNvPr id="21" name="Content Placeholder 6">
            <a:extLst>
              <a:ext uri="{FF2B5EF4-FFF2-40B4-BE49-F238E27FC236}">
                <a16:creationId xmlns:a16="http://schemas.microsoft.com/office/drawing/2014/main" id="{353E760E-0282-4301-8AF2-4E7BB133342A}"/>
              </a:ext>
            </a:extLst>
          </p:cNvPr>
          <p:cNvGraphicFramePr>
            <a:graphicFrameLocks noGrp="1"/>
          </p:cNvGraphicFramePr>
          <p:nvPr>
            <p:ph sz="quarter" idx="12"/>
            <p:extLst>
              <p:ext uri="{D42A27DB-BD31-4B8C-83A1-F6EECF244321}">
                <p14:modId xmlns:p14="http://schemas.microsoft.com/office/powerpoint/2010/main" val="2120057120"/>
              </p:ext>
            </p:extLst>
          </p:nvPr>
        </p:nvGraphicFramePr>
        <p:xfrm>
          <a:off x="6214619" y="1737360"/>
          <a:ext cx="5694362" cy="4572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768246758"/>
      </p:ext>
    </p:extLst>
  </p:cSld>
  <p:clrMapOvr>
    <a:masterClrMapping/>
  </p:clrMapOvr>
  <p:transition spd="med">
    <p:fad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name="">
    <p:spTree>
      <p:nvGrpSpPr>
        <p:cNvPr id="1" name=""/>
        <p:cNvGrpSpPr/>
        <p:nvPr/>
      </p:nvGrpSpPr>
      <p:grpSpPr>
        <a:xfrm>
          <a:off x="0" y="0"/>
          <a:ext cx="0" cy="0"/>
          <a:chOff x="0" y="0"/>
          <a:chExt cx="0" cy="0"/>
        </a:xfrm>
      </p:grpSpPr>
    </p:spTree>
    <p:extLst>
      <p:ext uri="{BB962C8B-B14F-4D97-AF65-F5344CB8AC3E}">
        <p14:creationId xmlns:p14="http://schemas.microsoft.com/office/powerpoint/2010/main" val="3541604516"/>
      </p:ext>
    </p:extLst>
  </p:cSld>
  <p:clrMapOvr>
    <a:masterClrMapping/>
  </p:clrMapOvr>
  <p:transition spd="med">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name="">
    <p:spTree>
      <p:nvGrpSpPr>
        <p:cNvPr id="1" name=""/>
        <p:cNvGrpSpPr/>
        <p:nvPr/>
      </p:nvGrpSpPr>
      <p:grpSpPr>
        <a:xfrm>
          <a:off x="0" y="0"/>
          <a:ext cx="0" cy="0"/>
          <a:chOff x="0" y="0"/>
          <a:chExt cx="0" cy="0"/>
        </a:xfrm>
      </p:grpSpPr>
    </p:spTree>
    <p:extLst>
      <p:ext uri="{BB962C8B-B14F-4D97-AF65-F5344CB8AC3E}">
        <p14:creationId xmlns:p14="http://schemas.microsoft.com/office/powerpoint/2010/main" val="248821707"/>
      </p:ext>
    </p:extLst>
  </p:cSld>
  <p:clrMapOvr>
    <a:masterClrMapping/>
  </p:clrMapOvr>
  <p:transition spd="med">
    <p:fade/>
  </p:transition>
  <p:timing>
    <p:tnLst>
      <p:par>
        <p:cTn id="1" dur="indefinite" restart="never" nodeType="tmRoot"/>
      </p:par>
    </p:tnLst>
  </p:timing>
</p:sld>
</file>

<file path=ppt/tags/tag1.xml><?xml version="1.0" encoding="utf-8"?>
<p:tagLst xmlns:p="http://schemas.openxmlformats.org/presentationml/2006/main">
  <p:tag name="PRESGUID" val="37f980bd-baad-4bb8-9cb6-f468e90b377e"/>
</p:tagLst>
</file>

<file path=ppt/theme/theme1.xml><?xml version="1.0" encoding="utf-8"?>
<a:theme xmlns:a="http://schemas.openxmlformats.org/drawingml/2006/main" name="Title and Content Slides">
  <a:themeElements>
    <a:clrScheme name="Custom 30">
      <a:dk1>
        <a:srgbClr val="58595B"/>
      </a:dk1>
      <a:lt1>
        <a:srgbClr val="FFFFFF"/>
      </a:lt1>
      <a:dk2>
        <a:srgbClr val="CFD2D3"/>
      </a:dk2>
      <a:lt2>
        <a:srgbClr val="FDDA64"/>
      </a:lt2>
      <a:accent1>
        <a:srgbClr val="00A0AF"/>
      </a:accent1>
      <a:accent2>
        <a:srgbClr val="005487"/>
      </a:accent2>
      <a:accent3>
        <a:srgbClr val="69BF4B"/>
      </a:accent3>
      <a:accent4>
        <a:srgbClr val="36563C"/>
      </a:accent4>
      <a:accent5>
        <a:srgbClr val="F18300"/>
      </a:accent5>
      <a:accent6>
        <a:srgbClr val="E74F3C"/>
      </a:accent6>
      <a:hlink>
        <a:srgbClr val="512A45"/>
      </a:hlink>
      <a:folHlink>
        <a:srgbClr val="870064"/>
      </a:folHlink>
    </a:clrScheme>
    <a:fontScheme name="Office">
      <a:majorFont>
        <a:latin typeface="Calibri Light" panose="020f0302020204030204"/>
        <a:ea typeface=""/>
        <a:cs typeface=""/>
        <a:font script="Uigh" typeface="Microsoft Uighur"/>
        <a:font script="Beng" typeface="Vrinda"/>
        <a:font script="Thai" typeface="Angsana New"/>
        <a:font script="Syre" typeface="Estrangelo Edessa"/>
        <a:font script="Syrj" typeface="Estrangelo Edessa"/>
        <a:font script="Mlym" typeface="Kartika"/>
        <a:font script="Nkoo" typeface="Ebrima"/>
        <a:font script="Yiii" typeface="Microsoft Yi Baiti"/>
        <a:font script="Cher" typeface="Plantagenet Cherokee"/>
        <a:font script="Orya" typeface="Kalinga"/>
        <a:font script="Geor" typeface="Sylfaen"/>
        <a:font script="Gujr" typeface="Shruti"/>
        <a:font script="Viet" typeface="Times New Roman"/>
        <a:font script="Tale" typeface="Microsoft Tai Le"/>
        <a:font script="Arab" typeface="Times New Roman"/>
        <a:font script="Hebr" typeface="Times New Roman"/>
        <a:font script="Bopo" typeface="Microsoft JhengHei"/>
        <a:font script="Telu" typeface="Gautami"/>
        <a:font script="Ethi" typeface="Nyala"/>
        <a:font script="Lisu" typeface="Segoe UI"/>
        <a:font script="Jpan" typeface="游ゴシック Light"/>
        <a:font script="Sora" typeface="Nirmala UI"/>
        <a:font script="Talu" typeface="Microsoft New Tai Lue"/>
        <a:font script="Armn" typeface="Arial"/>
        <a:font script="Sinh" typeface="Iskoola Pota"/>
        <a:font script="Taml" typeface="Latha"/>
        <a:font script="Tfng" typeface="Ebrima"/>
        <a:font script="Syrn" typeface="Estrangelo Edessa"/>
        <a:font script="Deva" typeface="Mangal"/>
        <a:font script="Knda" typeface="Tunga"/>
        <a:font script="Tibt" typeface="Microsoft Himalaya"/>
        <a:font script="Khmr" typeface="MoolBoran"/>
        <a:font script="Mymr" typeface="Myanmar Text"/>
        <a:font script="Olck" typeface="Nirmala UI"/>
        <a:font script="Bugi" typeface="Leelawadee UI"/>
        <a:font script="Java" typeface="Javanese Text"/>
        <a:font script="Hant" typeface="新細明體"/>
        <a:font script="Laoo" typeface="DokChampa"/>
        <a:font script="Mong" typeface="Mongolian Baiti"/>
        <a:font script="Hans" typeface="等线 Light"/>
        <a:font script="Phag" typeface="Phagspa"/>
        <a:font script="Guru" typeface="Raavi"/>
        <a:font script="Osma" typeface="Ebrima"/>
        <a:font script="Thaa" typeface="MV Boli"/>
        <a:font script="Cans" typeface="Euphemia"/>
        <a:font script="Hang" typeface="맑은 고딕"/>
        <a:font script="Syrc" typeface="Estrangelo Edessa"/>
      </a:majorFont>
      <a:minorFont>
        <a:latin typeface="Calibri" panose="020f0502020204030204"/>
        <a:ea typeface=""/>
        <a:cs typeface=""/>
        <a:font script="Uigh" typeface="Microsoft Uighur"/>
        <a:font script="Beng" typeface="Vrinda"/>
        <a:font script="Thai" typeface="Cordia New"/>
        <a:font script="Syre" typeface="Estrangelo Edessa"/>
        <a:font script="Syrj" typeface="Estrangelo Edessa"/>
        <a:font script="Mlym" typeface="Kartika"/>
        <a:font script="Nkoo" typeface="Ebrima"/>
        <a:font script="Yiii" typeface="Microsoft Yi Baiti"/>
        <a:font script="Cher" typeface="Plantagenet Cherokee"/>
        <a:font script="Orya" typeface="Kalinga"/>
        <a:font script="Geor" typeface="Sylfaen"/>
        <a:font script="Gujr" typeface="Shruti"/>
        <a:font script="Viet" typeface="Arial"/>
        <a:font script="Tale" typeface="Microsoft Tai Le"/>
        <a:font script="Arab" typeface="Arial"/>
        <a:font script="Hebr" typeface="Arial"/>
        <a:font script="Bopo" typeface="Microsoft JhengHei"/>
        <a:font script="Telu" typeface="Gautami"/>
        <a:font script="Ethi" typeface="Nyala"/>
        <a:font script="Lisu" typeface="Segoe UI"/>
        <a:font script="Jpan" typeface="游ゴシック"/>
        <a:font script="Sora" typeface="Nirmala UI"/>
        <a:font script="Talu" typeface="Microsoft New Tai Lue"/>
        <a:font script="Armn" typeface="Arial"/>
        <a:font script="Sinh" typeface="Iskoola Pota"/>
        <a:font script="Taml" typeface="Latha"/>
        <a:font script="Tfng" typeface="Ebrima"/>
        <a:font script="Syrn" typeface="Estrangelo Edessa"/>
        <a:font script="Deva" typeface="Mangal"/>
        <a:font script="Knda" typeface="Tunga"/>
        <a:font script="Tibt" typeface="Microsoft Himalaya"/>
        <a:font script="Khmr" typeface="DaunPenh"/>
        <a:font script="Mymr" typeface="Myanmar Text"/>
        <a:font script="Olck" typeface="Nirmala UI"/>
        <a:font script="Bugi" typeface="Leelawadee UI"/>
        <a:font script="Java" typeface="Javanese Text"/>
        <a:font script="Hant" typeface="新細明體"/>
        <a:font script="Laoo" typeface="DokChampa"/>
        <a:font script="Mong" typeface="Mongolian Baiti"/>
        <a:font script="Hans" typeface="等线"/>
        <a:font script="Phag" typeface="Phagspa"/>
        <a:font script="Guru" typeface="Raavi"/>
        <a:font script="Osma" typeface="Ebrima"/>
        <a:font script="Thaa" typeface="MV Boli"/>
        <a:font script="Cans" typeface="Euphemia"/>
        <a:font script="Hang" typeface="맑은 고딕"/>
        <a:font script="Syrc" typeface="Estrangelo Edess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tileRect/>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tileRect/>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r="5400000" dist="1905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tileRect/>
        </a:gradFill>
      </a:bgFillStyleLst>
    </a:fmtScheme>
  </a:themeElements>
  <a:objectDefaults/>
</a:theme>
</file>

<file path=ppt/theme/theme2.xml><?xml version="1.0" encoding="utf-8"?>
<a:theme xmlns:a="http://schemas.openxmlformats.org/drawingml/2006/main" name="Question and Thank You">
  <a:themeElements>
    <a:clrScheme name="Custom 34">
      <a:dk1>
        <a:srgbClr val="58595B"/>
      </a:dk1>
      <a:lt1>
        <a:srgbClr val="FFFFFF"/>
      </a:lt1>
      <a:dk2>
        <a:srgbClr val="CFD2D3"/>
      </a:dk2>
      <a:lt2>
        <a:srgbClr val="FDDA64"/>
      </a:lt2>
      <a:accent1>
        <a:srgbClr val="00A0AF"/>
      </a:accent1>
      <a:accent2>
        <a:srgbClr val="005487"/>
      </a:accent2>
      <a:accent3>
        <a:srgbClr val="69BF4B"/>
      </a:accent3>
      <a:accent4>
        <a:srgbClr val="36563C"/>
      </a:accent4>
      <a:accent5>
        <a:srgbClr val="F18300"/>
      </a:accent5>
      <a:accent6>
        <a:srgbClr val="E74F3C"/>
      </a:accent6>
      <a:hlink>
        <a:srgbClr val="512A45"/>
      </a:hlink>
      <a:folHlink>
        <a:srgbClr val="870064"/>
      </a:folHlink>
    </a:clrScheme>
    <a:fontScheme name="Office">
      <a:majorFont>
        <a:latin typeface="Calibri Light" panose="020f0302020204030204"/>
        <a:ea typeface=""/>
        <a:cs typeface=""/>
        <a:font script="Uigh" typeface="Microsoft Uighur"/>
        <a:font script="Beng" typeface="Vrinda"/>
        <a:font script="Thai" typeface="Angsana New"/>
        <a:font script="Syre" typeface="Estrangelo Edessa"/>
        <a:font script="Syrj" typeface="Estrangelo Edessa"/>
        <a:font script="Mlym" typeface="Kartika"/>
        <a:font script="Nkoo" typeface="Ebrima"/>
        <a:font script="Yiii" typeface="Microsoft Yi Baiti"/>
        <a:font script="Cher" typeface="Plantagenet Cherokee"/>
        <a:font script="Orya" typeface="Kalinga"/>
        <a:font script="Geor" typeface="Sylfaen"/>
        <a:font script="Gujr" typeface="Shruti"/>
        <a:font script="Viet" typeface="Times New Roman"/>
        <a:font script="Tale" typeface="Microsoft Tai Le"/>
        <a:font script="Arab" typeface="Times New Roman"/>
        <a:font script="Hebr" typeface="Times New Roman"/>
        <a:font script="Bopo" typeface="Microsoft JhengHei"/>
        <a:font script="Telu" typeface="Gautami"/>
        <a:font script="Ethi" typeface="Nyala"/>
        <a:font script="Lisu" typeface="Segoe UI"/>
        <a:font script="Jpan" typeface="游ゴシック Light"/>
        <a:font script="Sora" typeface="Nirmala UI"/>
        <a:font script="Talu" typeface="Microsoft New Tai Lue"/>
        <a:font script="Armn" typeface="Arial"/>
        <a:font script="Sinh" typeface="Iskoola Pota"/>
        <a:font script="Taml" typeface="Latha"/>
        <a:font script="Tfng" typeface="Ebrima"/>
        <a:font script="Syrn" typeface="Estrangelo Edessa"/>
        <a:font script="Deva" typeface="Mangal"/>
        <a:font script="Knda" typeface="Tunga"/>
        <a:font script="Tibt" typeface="Microsoft Himalaya"/>
        <a:font script="Khmr" typeface="MoolBoran"/>
        <a:font script="Mymr" typeface="Myanmar Text"/>
        <a:font script="Olck" typeface="Nirmala UI"/>
        <a:font script="Bugi" typeface="Leelawadee UI"/>
        <a:font script="Java" typeface="Javanese Text"/>
        <a:font script="Hant" typeface="新細明體"/>
        <a:font script="Laoo" typeface="DokChampa"/>
        <a:font script="Mong" typeface="Mongolian Baiti"/>
        <a:font script="Hans" typeface="等线 Light"/>
        <a:font script="Phag" typeface="Phagspa"/>
        <a:font script="Guru" typeface="Raavi"/>
        <a:font script="Osma" typeface="Ebrima"/>
        <a:font script="Thaa" typeface="MV Boli"/>
        <a:font script="Cans" typeface="Euphemia"/>
        <a:font script="Hang" typeface="맑은 고딕"/>
        <a:font script="Syrc" typeface="Estrangelo Edessa"/>
      </a:majorFont>
      <a:minorFont>
        <a:latin typeface="Calibri" panose="020f0502020204030204"/>
        <a:ea typeface=""/>
        <a:cs typeface=""/>
        <a:font script="Uigh" typeface="Microsoft Uighur"/>
        <a:font script="Beng" typeface="Vrinda"/>
        <a:font script="Thai" typeface="Cordia New"/>
        <a:font script="Syre" typeface="Estrangelo Edessa"/>
        <a:font script="Syrj" typeface="Estrangelo Edessa"/>
        <a:font script="Mlym" typeface="Kartika"/>
        <a:font script="Nkoo" typeface="Ebrima"/>
        <a:font script="Yiii" typeface="Microsoft Yi Baiti"/>
        <a:font script="Cher" typeface="Plantagenet Cherokee"/>
        <a:font script="Orya" typeface="Kalinga"/>
        <a:font script="Geor" typeface="Sylfaen"/>
        <a:font script="Gujr" typeface="Shruti"/>
        <a:font script="Viet" typeface="Arial"/>
        <a:font script="Tale" typeface="Microsoft Tai Le"/>
        <a:font script="Arab" typeface="Arial"/>
        <a:font script="Hebr" typeface="Arial"/>
        <a:font script="Bopo" typeface="Microsoft JhengHei"/>
        <a:font script="Telu" typeface="Gautami"/>
        <a:font script="Ethi" typeface="Nyala"/>
        <a:font script="Lisu" typeface="Segoe UI"/>
        <a:font script="Jpan" typeface="游ゴシック"/>
        <a:font script="Sora" typeface="Nirmala UI"/>
        <a:font script="Talu" typeface="Microsoft New Tai Lue"/>
        <a:font script="Armn" typeface="Arial"/>
        <a:font script="Sinh" typeface="Iskoola Pota"/>
        <a:font script="Taml" typeface="Latha"/>
        <a:font script="Tfng" typeface="Ebrima"/>
        <a:font script="Syrn" typeface="Estrangelo Edessa"/>
        <a:font script="Deva" typeface="Mangal"/>
        <a:font script="Knda" typeface="Tunga"/>
        <a:font script="Tibt" typeface="Microsoft Himalaya"/>
        <a:font script="Khmr" typeface="DaunPenh"/>
        <a:font script="Mymr" typeface="Myanmar Text"/>
        <a:font script="Olck" typeface="Nirmala UI"/>
        <a:font script="Bugi" typeface="Leelawadee UI"/>
        <a:font script="Java" typeface="Javanese Text"/>
        <a:font script="Hant" typeface="新細明體"/>
        <a:font script="Laoo" typeface="DokChampa"/>
        <a:font script="Mong" typeface="Mongolian Baiti"/>
        <a:font script="Hans" typeface="等线"/>
        <a:font script="Phag" typeface="Phagspa"/>
        <a:font script="Guru" typeface="Raavi"/>
        <a:font script="Osma" typeface="Ebrima"/>
        <a:font script="Thaa" typeface="MV Boli"/>
        <a:font script="Cans" typeface="Euphemia"/>
        <a:font script="Hang" typeface="맑은 고딕"/>
        <a:font script="Syrc" typeface="Estrangelo Edess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tileRect/>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tileRect/>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r="5400000" dist="1905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tileRect/>
        </a:gradFill>
      </a:bgFillStyleLst>
    </a:fmtScheme>
  </a:themeElements>
  <a:objectDefaults/>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Uigh" typeface="Microsoft Uighur"/>
        <a:font script="Beng" typeface="Vrinda"/>
        <a:font script="Thai" typeface="Angsana New"/>
        <a:font script="Syre" typeface="Estrangelo Edessa"/>
        <a:font script="Syrj" typeface="Estrangelo Edessa"/>
        <a:font script="Mlym" typeface="Kartika"/>
        <a:font script="Nkoo" typeface="Ebrima"/>
        <a:font script="Yiii" typeface="Microsoft Yi Baiti"/>
        <a:font script="Cher" typeface="Plantagenet Cherokee"/>
        <a:font script="Orya" typeface="Kalinga"/>
        <a:font script="Geor" typeface="Sylfaen"/>
        <a:font script="Gujr" typeface="Shruti"/>
        <a:font script="Viet" typeface="Times New Roman"/>
        <a:font script="Tale" typeface="Microsoft Tai Le"/>
        <a:font script="Arab" typeface="Times New Roman"/>
        <a:font script="Hebr" typeface="Times New Roman"/>
        <a:font script="Bopo" typeface="Microsoft JhengHei"/>
        <a:font script="Telu" typeface="Gautami"/>
        <a:font script="Ethi" typeface="Nyala"/>
        <a:font script="Lisu" typeface="Segoe UI"/>
        <a:font script="Jpan" typeface="游ゴシック Light"/>
        <a:font script="Sora" typeface="Nirmala UI"/>
        <a:font script="Talu" typeface="Microsoft New Tai Lue"/>
        <a:font script="Armn" typeface="Arial"/>
        <a:font script="Sinh" typeface="Iskoola Pota"/>
        <a:font script="Taml" typeface="Latha"/>
        <a:font script="Tfng" typeface="Ebrima"/>
        <a:font script="Syrn" typeface="Estrangelo Edessa"/>
        <a:font script="Deva" typeface="Mangal"/>
        <a:font script="Knda" typeface="Tunga"/>
        <a:font script="Tibt" typeface="Microsoft Himalaya"/>
        <a:font script="Khmr" typeface="MoolBoran"/>
        <a:font script="Mymr" typeface="Myanmar Text"/>
        <a:font script="Olck" typeface="Nirmala UI"/>
        <a:font script="Bugi" typeface="Leelawadee UI"/>
        <a:font script="Java" typeface="Javanese Text"/>
        <a:font script="Hant" typeface="新細明體"/>
        <a:font script="Laoo" typeface="DokChampa"/>
        <a:font script="Mong" typeface="Mongolian Baiti"/>
        <a:font script="Hans" typeface="等线 Light"/>
        <a:font script="Phag" typeface="Phagspa"/>
        <a:font script="Guru" typeface="Raavi"/>
        <a:font script="Osma" typeface="Ebrima"/>
        <a:font script="Thaa" typeface="MV Boli"/>
        <a:font script="Cans" typeface="Euphemia"/>
        <a:font script="Hang" typeface="맑은 고딕"/>
        <a:font script="Syrc" typeface="Estrangelo Edessa"/>
      </a:majorFont>
      <a:minorFont>
        <a:latin typeface="Calibri" panose="020f0502020204030204"/>
        <a:ea typeface=""/>
        <a:cs typeface=""/>
        <a:font script="Uigh" typeface="Microsoft Uighur"/>
        <a:font script="Beng" typeface="Vrinda"/>
        <a:font script="Thai" typeface="Cordia New"/>
        <a:font script="Syre" typeface="Estrangelo Edessa"/>
        <a:font script="Syrj" typeface="Estrangelo Edessa"/>
        <a:font script="Mlym" typeface="Kartika"/>
        <a:font script="Nkoo" typeface="Ebrima"/>
        <a:font script="Yiii" typeface="Microsoft Yi Baiti"/>
        <a:font script="Cher" typeface="Plantagenet Cherokee"/>
        <a:font script="Orya" typeface="Kalinga"/>
        <a:font script="Geor" typeface="Sylfaen"/>
        <a:font script="Gujr" typeface="Shruti"/>
        <a:font script="Viet" typeface="Arial"/>
        <a:font script="Tale" typeface="Microsoft Tai Le"/>
        <a:font script="Arab" typeface="Arial"/>
        <a:font script="Hebr" typeface="Arial"/>
        <a:font script="Bopo" typeface="Microsoft JhengHei"/>
        <a:font script="Telu" typeface="Gautami"/>
        <a:font script="Ethi" typeface="Nyala"/>
        <a:font script="Lisu" typeface="Segoe UI"/>
        <a:font script="Jpan" typeface="游ゴシック"/>
        <a:font script="Sora" typeface="Nirmala UI"/>
        <a:font script="Talu" typeface="Microsoft New Tai Lue"/>
        <a:font script="Armn" typeface="Arial"/>
        <a:font script="Sinh" typeface="Iskoola Pota"/>
        <a:font script="Taml" typeface="Latha"/>
        <a:font script="Tfng" typeface="Ebrima"/>
        <a:font script="Syrn" typeface="Estrangelo Edessa"/>
        <a:font script="Deva" typeface="Mangal"/>
        <a:font script="Knda" typeface="Tunga"/>
        <a:font script="Tibt" typeface="Microsoft Himalaya"/>
        <a:font script="Khmr" typeface="DaunPenh"/>
        <a:font script="Mymr" typeface="Myanmar Text"/>
        <a:font script="Olck" typeface="Nirmala UI"/>
        <a:font script="Bugi" typeface="Leelawadee UI"/>
        <a:font script="Java" typeface="Javanese Text"/>
        <a:font script="Hant" typeface="新細明體"/>
        <a:font script="Laoo" typeface="DokChampa"/>
        <a:font script="Mong" typeface="Mongolian Baiti"/>
        <a:font script="Hans" typeface="等线"/>
        <a:font script="Phag" typeface="Phagspa"/>
        <a:font script="Guru" typeface="Raavi"/>
        <a:font script="Osma" typeface="Ebrima"/>
        <a:font script="Thaa" typeface="MV Boli"/>
        <a:font script="Cans" typeface="Euphemia"/>
        <a:font script="Hang" typeface="맑은 고딕"/>
        <a:font script="Syrc" typeface="Estrangelo Edess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tileRect/>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tileRect/>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r="5400000" dist="1905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tileRect/>
        </a:gradFill>
      </a:bgFillStyleLst>
    </a:fmtScheme>
  </a:themeElements>
  <a:objectDefaults/>
</a:theme>
</file>

<file path=ppt/theme/theme4.xml><?xml version="1.0" encoding="utf-8"?>
<a:theme xmlns:a="http://schemas.openxmlformats.org/drawingml/2006/main" name="Presenter Slides">
  <a:themeElements>
    <a:clrScheme name="Custom 27">
      <a:dk1>
        <a:srgbClr val="58595B"/>
      </a:dk1>
      <a:lt1>
        <a:srgbClr val="FFFFFF"/>
      </a:lt1>
      <a:dk2>
        <a:srgbClr val="CFD2D3"/>
      </a:dk2>
      <a:lt2>
        <a:srgbClr val="FDDA64"/>
      </a:lt2>
      <a:accent1>
        <a:srgbClr val="00A0AF"/>
      </a:accent1>
      <a:accent2>
        <a:srgbClr val="005487"/>
      </a:accent2>
      <a:accent3>
        <a:srgbClr val="69BF4B"/>
      </a:accent3>
      <a:accent4>
        <a:srgbClr val="36563C"/>
      </a:accent4>
      <a:accent5>
        <a:srgbClr val="F18300"/>
      </a:accent5>
      <a:accent6>
        <a:srgbClr val="E74F3C"/>
      </a:accent6>
      <a:hlink>
        <a:srgbClr val="512A45"/>
      </a:hlink>
      <a:folHlink>
        <a:srgbClr val="870064"/>
      </a:folHlink>
    </a:clrScheme>
    <a:fontScheme name="Office">
      <a:majorFont>
        <a:latin typeface="Calibri Light" panose="020f0302020204030204"/>
        <a:ea typeface=""/>
        <a:cs typeface=""/>
        <a:font script="Uigh" typeface="Microsoft Uighur"/>
        <a:font script="Beng" typeface="Vrinda"/>
        <a:font script="Thai" typeface="Angsana New"/>
        <a:font script="Syre" typeface="Estrangelo Edessa"/>
        <a:font script="Syrj" typeface="Estrangelo Edessa"/>
        <a:font script="Mlym" typeface="Kartika"/>
        <a:font script="Nkoo" typeface="Ebrima"/>
        <a:font script="Yiii" typeface="Microsoft Yi Baiti"/>
        <a:font script="Cher" typeface="Plantagenet Cherokee"/>
        <a:font script="Orya" typeface="Kalinga"/>
        <a:font script="Geor" typeface="Sylfaen"/>
        <a:font script="Gujr" typeface="Shruti"/>
        <a:font script="Viet" typeface="Times New Roman"/>
        <a:font script="Tale" typeface="Microsoft Tai Le"/>
        <a:font script="Arab" typeface="Times New Roman"/>
        <a:font script="Hebr" typeface="Times New Roman"/>
        <a:font script="Bopo" typeface="Microsoft JhengHei"/>
        <a:font script="Telu" typeface="Gautami"/>
        <a:font script="Ethi" typeface="Nyala"/>
        <a:font script="Lisu" typeface="Segoe UI"/>
        <a:font script="Jpan" typeface="游ゴシック Light"/>
        <a:font script="Sora" typeface="Nirmala UI"/>
        <a:font script="Talu" typeface="Microsoft New Tai Lue"/>
        <a:font script="Armn" typeface="Arial"/>
        <a:font script="Sinh" typeface="Iskoola Pota"/>
        <a:font script="Taml" typeface="Latha"/>
        <a:font script="Tfng" typeface="Ebrima"/>
        <a:font script="Syrn" typeface="Estrangelo Edessa"/>
        <a:font script="Deva" typeface="Mangal"/>
        <a:font script="Knda" typeface="Tunga"/>
        <a:font script="Tibt" typeface="Microsoft Himalaya"/>
        <a:font script="Khmr" typeface="MoolBoran"/>
        <a:font script="Mymr" typeface="Myanmar Text"/>
        <a:font script="Olck" typeface="Nirmala UI"/>
        <a:font script="Bugi" typeface="Leelawadee UI"/>
        <a:font script="Java" typeface="Javanese Text"/>
        <a:font script="Hant" typeface="新細明體"/>
        <a:font script="Laoo" typeface="DokChampa"/>
        <a:font script="Mong" typeface="Mongolian Baiti"/>
        <a:font script="Hans" typeface="等线 Light"/>
        <a:font script="Phag" typeface="Phagspa"/>
        <a:font script="Guru" typeface="Raavi"/>
        <a:font script="Osma" typeface="Ebrima"/>
        <a:font script="Thaa" typeface="MV Boli"/>
        <a:font script="Cans" typeface="Euphemia"/>
        <a:font script="Hang" typeface="맑은 고딕"/>
        <a:font script="Syrc" typeface="Estrangelo Edessa"/>
      </a:majorFont>
      <a:minorFont>
        <a:latin typeface="Calibri" panose="020f0502020204030204"/>
        <a:ea typeface=""/>
        <a:cs typeface=""/>
        <a:font script="Uigh" typeface="Microsoft Uighur"/>
        <a:font script="Beng" typeface="Vrinda"/>
        <a:font script="Thai" typeface="Cordia New"/>
        <a:font script="Syre" typeface="Estrangelo Edessa"/>
        <a:font script="Syrj" typeface="Estrangelo Edessa"/>
        <a:font script="Mlym" typeface="Kartika"/>
        <a:font script="Nkoo" typeface="Ebrima"/>
        <a:font script="Yiii" typeface="Microsoft Yi Baiti"/>
        <a:font script="Cher" typeface="Plantagenet Cherokee"/>
        <a:font script="Orya" typeface="Kalinga"/>
        <a:font script="Geor" typeface="Sylfaen"/>
        <a:font script="Gujr" typeface="Shruti"/>
        <a:font script="Viet" typeface="Arial"/>
        <a:font script="Tale" typeface="Microsoft Tai Le"/>
        <a:font script="Arab" typeface="Arial"/>
        <a:font script="Hebr" typeface="Arial"/>
        <a:font script="Bopo" typeface="Microsoft JhengHei"/>
        <a:font script="Telu" typeface="Gautami"/>
        <a:font script="Ethi" typeface="Nyala"/>
        <a:font script="Lisu" typeface="Segoe UI"/>
        <a:font script="Jpan" typeface="游ゴシック"/>
        <a:font script="Sora" typeface="Nirmala UI"/>
        <a:font script="Talu" typeface="Microsoft New Tai Lue"/>
        <a:font script="Armn" typeface="Arial"/>
        <a:font script="Sinh" typeface="Iskoola Pota"/>
        <a:font script="Taml" typeface="Latha"/>
        <a:font script="Tfng" typeface="Ebrima"/>
        <a:font script="Syrn" typeface="Estrangelo Edessa"/>
        <a:font script="Deva" typeface="Mangal"/>
        <a:font script="Knda" typeface="Tunga"/>
        <a:font script="Tibt" typeface="Microsoft Himalaya"/>
        <a:font script="Khmr" typeface="DaunPenh"/>
        <a:font script="Mymr" typeface="Myanmar Text"/>
        <a:font script="Olck" typeface="Nirmala UI"/>
        <a:font script="Bugi" typeface="Leelawadee UI"/>
        <a:font script="Java" typeface="Javanese Text"/>
        <a:font script="Hant" typeface="新細明體"/>
        <a:font script="Laoo" typeface="DokChampa"/>
        <a:font script="Mong" typeface="Mongolian Baiti"/>
        <a:font script="Hans" typeface="等线"/>
        <a:font script="Phag" typeface="Phagspa"/>
        <a:font script="Guru" typeface="Raavi"/>
        <a:font script="Osma" typeface="Ebrima"/>
        <a:font script="Thaa" typeface="MV Boli"/>
        <a:font script="Cans" typeface="Euphemia"/>
        <a:font script="Hang" typeface="맑은 고딕"/>
        <a:font script="Syrc" typeface="Estrangelo Edess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tileRect/>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tileRect/>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r="5400000" dist="1905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tileRect/>
        </a:gradFill>
      </a:bgFillStyleLst>
    </a:fmtScheme>
  </a:themeElements>
  <a:objectDefaults/>
</a:theme>
</file>

<file path=ppt/theme/theme5.xml><?xml version="1.0" encoding="utf-8"?>
<a:theme xmlns:a="http://schemas.openxmlformats.org/drawingml/2006/main" name="Divider and Call Out Slides">
  <a:themeElements>
    <a:clrScheme name="Custom 32">
      <a:dk1>
        <a:srgbClr val="58595B"/>
      </a:dk1>
      <a:lt1>
        <a:srgbClr val="FFFFFF"/>
      </a:lt1>
      <a:dk2>
        <a:srgbClr val="CFD2D3"/>
      </a:dk2>
      <a:lt2>
        <a:srgbClr val="FDDA64"/>
      </a:lt2>
      <a:accent1>
        <a:srgbClr val="00A0AF"/>
      </a:accent1>
      <a:accent2>
        <a:srgbClr val="005487"/>
      </a:accent2>
      <a:accent3>
        <a:srgbClr val="69BF4B"/>
      </a:accent3>
      <a:accent4>
        <a:srgbClr val="36563C"/>
      </a:accent4>
      <a:accent5>
        <a:srgbClr val="F18300"/>
      </a:accent5>
      <a:accent6>
        <a:srgbClr val="E74F3C"/>
      </a:accent6>
      <a:hlink>
        <a:srgbClr val="512A45"/>
      </a:hlink>
      <a:folHlink>
        <a:srgbClr val="870064"/>
      </a:folHlink>
    </a:clrScheme>
    <a:fontScheme name="Office">
      <a:majorFont>
        <a:latin typeface="Calibri Light" panose="020f0302020204030204"/>
        <a:ea typeface=""/>
        <a:cs typeface=""/>
        <a:font script="Uigh" typeface="Microsoft Uighur"/>
        <a:font script="Beng" typeface="Vrinda"/>
        <a:font script="Thai" typeface="Angsana New"/>
        <a:font script="Syre" typeface="Estrangelo Edessa"/>
        <a:font script="Syrj" typeface="Estrangelo Edessa"/>
        <a:font script="Mlym" typeface="Kartika"/>
        <a:font script="Nkoo" typeface="Ebrima"/>
        <a:font script="Yiii" typeface="Microsoft Yi Baiti"/>
        <a:font script="Cher" typeface="Plantagenet Cherokee"/>
        <a:font script="Orya" typeface="Kalinga"/>
        <a:font script="Geor" typeface="Sylfaen"/>
        <a:font script="Gujr" typeface="Shruti"/>
        <a:font script="Viet" typeface="Times New Roman"/>
        <a:font script="Tale" typeface="Microsoft Tai Le"/>
        <a:font script="Arab" typeface="Times New Roman"/>
        <a:font script="Hebr" typeface="Times New Roman"/>
        <a:font script="Bopo" typeface="Microsoft JhengHei"/>
        <a:font script="Telu" typeface="Gautami"/>
        <a:font script="Ethi" typeface="Nyala"/>
        <a:font script="Lisu" typeface="Segoe UI"/>
        <a:font script="Jpan" typeface="游ゴシック Light"/>
        <a:font script="Sora" typeface="Nirmala UI"/>
        <a:font script="Talu" typeface="Microsoft New Tai Lue"/>
        <a:font script="Armn" typeface="Arial"/>
        <a:font script="Sinh" typeface="Iskoola Pota"/>
        <a:font script="Taml" typeface="Latha"/>
        <a:font script="Tfng" typeface="Ebrima"/>
        <a:font script="Syrn" typeface="Estrangelo Edessa"/>
        <a:font script="Deva" typeface="Mangal"/>
        <a:font script="Knda" typeface="Tunga"/>
        <a:font script="Tibt" typeface="Microsoft Himalaya"/>
        <a:font script="Khmr" typeface="MoolBoran"/>
        <a:font script="Mymr" typeface="Myanmar Text"/>
        <a:font script="Olck" typeface="Nirmala UI"/>
        <a:font script="Bugi" typeface="Leelawadee UI"/>
        <a:font script="Java" typeface="Javanese Text"/>
        <a:font script="Hant" typeface="新細明體"/>
        <a:font script="Laoo" typeface="DokChampa"/>
        <a:font script="Mong" typeface="Mongolian Baiti"/>
        <a:font script="Hans" typeface="等线 Light"/>
        <a:font script="Phag" typeface="Phagspa"/>
        <a:font script="Guru" typeface="Raavi"/>
        <a:font script="Osma" typeface="Ebrima"/>
        <a:font script="Thaa" typeface="MV Boli"/>
        <a:font script="Cans" typeface="Euphemia"/>
        <a:font script="Hang" typeface="맑은 고딕"/>
        <a:font script="Syrc" typeface="Estrangelo Edessa"/>
      </a:majorFont>
      <a:minorFont>
        <a:latin typeface="Calibri" panose="020f0502020204030204"/>
        <a:ea typeface=""/>
        <a:cs typeface=""/>
        <a:font script="Uigh" typeface="Microsoft Uighur"/>
        <a:font script="Beng" typeface="Vrinda"/>
        <a:font script="Thai" typeface="Cordia New"/>
        <a:font script="Syre" typeface="Estrangelo Edessa"/>
        <a:font script="Syrj" typeface="Estrangelo Edessa"/>
        <a:font script="Mlym" typeface="Kartika"/>
        <a:font script="Nkoo" typeface="Ebrima"/>
        <a:font script="Yiii" typeface="Microsoft Yi Baiti"/>
        <a:font script="Cher" typeface="Plantagenet Cherokee"/>
        <a:font script="Orya" typeface="Kalinga"/>
        <a:font script="Geor" typeface="Sylfaen"/>
        <a:font script="Gujr" typeface="Shruti"/>
        <a:font script="Viet" typeface="Arial"/>
        <a:font script="Tale" typeface="Microsoft Tai Le"/>
        <a:font script="Arab" typeface="Arial"/>
        <a:font script="Hebr" typeface="Arial"/>
        <a:font script="Bopo" typeface="Microsoft JhengHei"/>
        <a:font script="Telu" typeface="Gautami"/>
        <a:font script="Ethi" typeface="Nyala"/>
        <a:font script="Lisu" typeface="Segoe UI"/>
        <a:font script="Jpan" typeface="游ゴシック"/>
        <a:font script="Sora" typeface="Nirmala UI"/>
        <a:font script="Talu" typeface="Microsoft New Tai Lue"/>
        <a:font script="Armn" typeface="Arial"/>
        <a:font script="Sinh" typeface="Iskoola Pota"/>
        <a:font script="Taml" typeface="Latha"/>
        <a:font script="Tfng" typeface="Ebrima"/>
        <a:font script="Syrn" typeface="Estrangelo Edessa"/>
        <a:font script="Deva" typeface="Mangal"/>
        <a:font script="Knda" typeface="Tunga"/>
        <a:font script="Tibt" typeface="Microsoft Himalaya"/>
        <a:font script="Khmr" typeface="DaunPenh"/>
        <a:font script="Mymr" typeface="Myanmar Text"/>
        <a:font script="Olck" typeface="Nirmala UI"/>
        <a:font script="Bugi" typeface="Leelawadee UI"/>
        <a:font script="Java" typeface="Javanese Text"/>
        <a:font script="Hant" typeface="新細明體"/>
        <a:font script="Laoo" typeface="DokChampa"/>
        <a:font script="Mong" typeface="Mongolian Baiti"/>
        <a:font script="Hans" typeface="等线"/>
        <a:font script="Phag" typeface="Phagspa"/>
        <a:font script="Guru" typeface="Raavi"/>
        <a:font script="Osma" typeface="Ebrima"/>
        <a:font script="Thaa" typeface="MV Boli"/>
        <a:font script="Cans" typeface="Euphemia"/>
        <a:font script="Hang" typeface="맑은 고딕"/>
        <a:font script="Syrc" typeface="Estrangelo Edess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tileRect/>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tileRect/>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r="5400000" dist="1905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tileRect/>
        </a:gradFill>
      </a:bgFillStyleLst>
    </a:fmtScheme>
  </a:themeElements>
  <a:objectDefaults/>
</a:theme>
</file>

<file path=ppt/theme/theme6.xml><?xml version="1.0" encoding="utf-8"?>
<a:theme xmlns:a="http://schemas.openxmlformats.org/drawingml/2006/main" name="Agenda Slides">
  <a:themeElements>
    <a:clrScheme name="Custom 31">
      <a:dk1>
        <a:srgbClr val="58595B"/>
      </a:dk1>
      <a:lt1>
        <a:srgbClr val="FFFFFF"/>
      </a:lt1>
      <a:dk2>
        <a:srgbClr val="CFD2D3"/>
      </a:dk2>
      <a:lt2>
        <a:srgbClr val="FDDA64"/>
      </a:lt2>
      <a:accent1>
        <a:srgbClr val="00A0AF"/>
      </a:accent1>
      <a:accent2>
        <a:srgbClr val="005487"/>
      </a:accent2>
      <a:accent3>
        <a:srgbClr val="69BF4B"/>
      </a:accent3>
      <a:accent4>
        <a:srgbClr val="36563C"/>
      </a:accent4>
      <a:accent5>
        <a:srgbClr val="F18300"/>
      </a:accent5>
      <a:accent6>
        <a:srgbClr val="E74F3C"/>
      </a:accent6>
      <a:hlink>
        <a:srgbClr val="512A45"/>
      </a:hlink>
      <a:folHlink>
        <a:srgbClr val="870064"/>
      </a:folHlink>
    </a:clrScheme>
    <a:fontScheme name="Office">
      <a:majorFont>
        <a:latin typeface="Calibri Light" panose="020f0302020204030204"/>
        <a:ea typeface=""/>
        <a:cs typeface=""/>
        <a:font script="Uigh" typeface="Microsoft Uighur"/>
        <a:font script="Beng" typeface="Vrinda"/>
        <a:font script="Thai" typeface="Angsana New"/>
        <a:font script="Syre" typeface="Estrangelo Edessa"/>
        <a:font script="Syrj" typeface="Estrangelo Edessa"/>
        <a:font script="Mlym" typeface="Kartika"/>
        <a:font script="Nkoo" typeface="Ebrima"/>
        <a:font script="Yiii" typeface="Microsoft Yi Baiti"/>
        <a:font script="Cher" typeface="Plantagenet Cherokee"/>
        <a:font script="Orya" typeface="Kalinga"/>
        <a:font script="Geor" typeface="Sylfaen"/>
        <a:font script="Gujr" typeface="Shruti"/>
        <a:font script="Viet" typeface="Times New Roman"/>
        <a:font script="Tale" typeface="Microsoft Tai Le"/>
        <a:font script="Arab" typeface="Times New Roman"/>
        <a:font script="Hebr" typeface="Times New Roman"/>
        <a:font script="Bopo" typeface="Microsoft JhengHei"/>
        <a:font script="Telu" typeface="Gautami"/>
        <a:font script="Ethi" typeface="Nyala"/>
        <a:font script="Lisu" typeface="Segoe UI"/>
        <a:font script="Jpan" typeface="游ゴシック Light"/>
        <a:font script="Sora" typeface="Nirmala UI"/>
        <a:font script="Talu" typeface="Microsoft New Tai Lue"/>
        <a:font script="Armn" typeface="Arial"/>
        <a:font script="Sinh" typeface="Iskoola Pota"/>
        <a:font script="Taml" typeface="Latha"/>
        <a:font script="Tfng" typeface="Ebrima"/>
        <a:font script="Syrn" typeface="Estrangelo Edessa"/>
        <a:font script="Deva" typeface="Mangal"/>
        <a:font script="Knda" typeface="Tunga"/>
        <a:font script="Tibt" typeface="Microsoft Himalaya"/>
        <a:font script="Khmr" typeface="MoolBoran"/>
        <a:font script="Mymr" typeface="Myanmar Text"/>
        <a:font script="Olck" typeface="Nirmala UI"/>
        <a:font script="Bugi" typeface="Leelawadee UI"/>
        <a:font script="Java" typeface="Javanese Text"/>
        <a:font script="Hant" typeface="新細明體"/>
        <a:font script="Laoo" typeface="DokChampa"/>
        <a:font script="Mong" typeface="Mongolian Baiti"/>
        <a:font script="Hans" typeface="等线 Light"/>
        <a:font script="Phag" typeface="Phagspa"/>
        <a:font script="Guru" typeface="Raavi"/>
        <a:font script="Osma" typeface="Ebrima"/>
        <a:font script="Thaa" typeface="MV Boli"/>
        <a:font script="Cans" typeface="Euphemia"/>
        <a:font script="Hang" typeface="맑은 고딕"/>
        <a:font script="Syrc" typeface="Estrangelo Edessa"/>
      </a:majorFont>
      <a:minorFont>
        <a:latin typeface="Calibri" panose="020f0502020204030204"/>
        <a:ea typeface=""/>
        <a:cs typeface=""/>
        <a:font script="Uigh" typeface="Microsoft Uighur"/>
        <a:font script="Beng" typeface="Vrinda"/>
        <a:font script="Thai" typeface="Cordia New"/>
        <a:font script="Syre" typeface="Estrangelo Edessa"/>
        <a:font script="Syrj" typeface="Estrangelo Edessa"/>
        <a:font script="Mlym" typeface="Kartika"/>
        <a:font script="Nkoo" typeface="Ebrima"/>
        <a:font script="Yiii" typeface="Microsoft Yi Baiti"/>
        <a:font script="Cher" typeface="Plantagenet Cherokee"/>
        <a:font script="Orya" typeface="Kalinga"/>
        <a:font script="Geor" typeface="Sylfaen"/>
        <a:font script="Gujr" typeface="Shruti"/>
        <a:font script="Viet" typeface="Arial"/>
        <a:font script="Tale" typeface="Microsoft Tai Le"/>
        <a:font script="Arab" typeface="Arial"/>
        <a:font script="Hebr" typeface="Arial"/>
        <a:font script="Bopo" typeface="Microsoft JhengHei"/>
        <a:font script="Telu" typeface="Gautami"/>
        <a:font script="Ethi" typeface="Nyala"/>
        <a:font script="Lisu" typeface="Segoe UI"/>
        <a:font script="Jpan" typeface="游ゴシック"/>
        <a:font script="Sora" typeface="Nirmala UI"/>
        <a:font script="Talu" typeface="Microsoft New Tai Lue"/>
        <a:font script="Armn" typeface="Arial"/>
        <a:font script="Sinh" typeface="Iskoola Pota"/>
        <a:font script="Taml" typeface="Latha"/>
        <a:font script="Tfng" typeface="Ebrima"/>
        <a:font script="Syrn" typeface="Estrangelo Edessa"/>
        <a:font script="Deva" typeface="Mangal"/>
        <a:font script="Knda" typeface="Tunga"/>
        <a:font script="Tibt" typeface="Microsoft Himalaya"/>
        <a:font script="Khmr" typeface="DaunPenh"/>
        <a:font script="Mymr" typeface="Myanmar Text"/>
        <a:font script="Olck" typeface="Nirmala UI"/>
        <a:font script="Bugi" typeface="Leelawadee UI"/>
        <a:font script="Java" typeface="Javanese Text"/>
        <a:font script="Hant" typeface="新細明體"/>
        <a:font script="Laoo" typeface="DokChampa"/>
        <a:font script="Mong" typeface="Mongolian Baiti"/>
        <a:font script="Hans" typeface="等线"/>
        <a:font script="Phag" typeface="Phagspa"/>
        <a:font script="Guru" typeface="Raavi"/>
        <a:font script="Osma" typeface="Ebrima"/>
        <a:font script="Thaa" typeface="MV Boli"/>
        <a:font script="Cans" typeface="Euphemia"/>
        <a:font script="Hang" typeface="맑은 고딕"/>
        <a:font script="Syrc" typeface="Estrangelo Edess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tileRect/>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tileRect/>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r="5400000" dist="1905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tileRect/>
        </a:gradFill>
      </a:bgFillStyleLst>
    </a:fmtScheme>
  </a:themeElements>
  <a:objectDefaults/>
</a:theme>
</file>

<file path=ppt/theme/theme7.xml><?xml version="1.0" encoding="utf-8"?>
<a:theme xmlns:a="http://schemas.openxmlformats.org/drawingml/2006/main" name="Title Slides">
  <a:themeElements>
    <a:clrScheme name="Custom 35">
      <a:dk1>
        <a:srgbClr val="58595B"/>
      </a:dk1>
      <a:lt1>
        <a:srgbClr val="FFFFFF"/>
      </a:lt1>
      <a:dk2>
        <a:srgbClr val="CFD2D3"/>
      </a:dk2>
      <a:lt2>
        <a:srgbClr val="FDDA64"/>
      </a:lt2>
      <a:accent1>
        <a:srgbClr val="00A0AF"/>
      </a:accent1>
      <a:accent2>
        <a:srgbClr val="005487"/>
      </a:accent2>
      <a:accent3>
        <a:srgbClr val="69BF4B"/>
      </a:accent3>
      <a:accent4>
        <a:srgbClr val="36563C"/>
      </a:accent4>
      <a:accent5>
        <a:srgbClr val="F18300"/>
      </a:accent5>
      <a:accent6>
        <a:srgbClr val="E74F3C"/>
      </a:accent6>
      <a:hlink>
        <a:srgbClr val="512A45"/>
      </a:hlink>
      <a:folHlink>
        <a:srgbClr val="870064"/>
      </a:folHlink>
    </a:clrScheme>
    <a:fontScheme name="Office">
      <a:majorFont>
        <a:latin typeface="Calibri Light" panose="020f0302020204030204"/>
        <a:ea typeface=""/>
        <a:cs typeface=""/>
        <a:font script="Uigh" typeface="Microsoft Uighur"/>
        <a:font script="Beng" typeface="Vrinda"/>
        <a:font script="Thai" typeface="Angsana New"/>
        <a:font script="Syre" typeface="Estrangelo Edessa"/>
        <a:font script="Syrj" typeface="Estrangelo Edessa"/>
        <a:font script="Mlym" typeface="Kartika"/>
        <a:font script="Nkoo" typeface="Ebrima"/>
        <a:font script="Yiii" typeface="Microsoft Yi Baiti"/>
        <a:font script="Cher" typeface="Plantagenet Cherokee"/>
        <a:font script="Orya" typeface="Kalinga"/>
        <a:font script="Geor" typeface="Sylfaen"/>
        <a:font script="Gujr" typeface="Shruti"/>
        <a:font script="Viet" typeface="Times New Roman"/>
        <a:font script="Tale" typeface="Microsoft Tai Le"/>
        <a:font script="Arab" typeface="Times New Roman"/>
        <a:font script="Hebr" typeface="Times New Roman"/>
        <a:font script="Bopo" typeface="Microsoft JhengHei"/>
        <a:font script="Telu" typeface="Gautami"/>
        <a:font script="Ethi" typeface="Nyala"/>
        <a:font script="Lisu" typeface="Segoe UI"/>
        <a:font script="Jpan" typeface="游ゴシック Light"/>
        <a:font script="Sora" typeface="Nirmala UI"/>
        <a:font script="Talu" typeface="Microsoft New Tai Lue"/>
        <a:font script="Armn" typeface="Arial"/>
        <a:font script="Sinh" typeface="Iskoola Pota"/>
        <a:font script="Taml" typeface="Latha"/>
        <a:font script="Tfng" typeface="Ebrima"/>
        <a:font script="Syrn" typeface="Estrangelo Edessa"/>
        <a:font script="Deva" typeface="Mangal"/>
        <a:font script="Knda" typeface="Tunga"/>
        <a:font script="Tibt" typeface="Microsoft Himalaya"/>
        <a:font script="Khmr" typeface="MoolBoran"/>
        <a:font script="Mymr" typeface="Myanmar Text"/>
        <a:font script="Olck" typeface="Nirmala UI"/>
        <a:font script="Bugi" typeface="Leelawadee UI"/>
        <a:font script="Java" typeface="Javanese Text"/>
        <a:font script="Hant" typeface="新細明體"/>
        <a:font script="Laoo" typeface="DokChampa"/>
        <a:font script="Mong" typeface="Mongolian Baiti"/>
        <a:font script="Hans" typeface="等线 Light"/>
        <a:font script="Phag" typeface="Phagspa"/>
        <a:font script="Guru" typeface="Raavi"/>
        <a:font script="Osma" typeface="Ebrima"/>
        <a:font script="Thaa" typeface="MV Boli"/>
        <a:font script="Cans" typeface="Euphemia"/>
        <a:font script="Hang" typeface="맑은 고딕"/>
        <a:font script="Syrc" typeface="Estrangelo Edessa"/>
      </a:majorFont>
      <a:minorFont>
        <a:latin typeface="Calibri" panose="020f0502020204030204"/>
        <a:ea typeface=""/>
        <a:cs typeface=""/>
        <a:font script="Uigh" typeface="Microsoft Uighur"/>
        <a:font script="Beng" typeface="Vrinda"/>
        <a:font script="Thai" typeface="Cordia New"/>
        <a:font script="Syre" typeface="Estrangelo Edessa"/>
        <a:font script="Syrj" typeface="Estrangelo Edessa"/>
        <a:font script="Mlym" typeface="Kartika"/>
        <a:font script="Nkoo" typeface="Ebrima"/>
        <a:font script="Yiii" typeface="Microsoft Yi Baiti"/>
        <a:font script="Cher" typeface="Plantagenet Cherokee"/>
        <a:font script="Orya" typeface="Kalinga"/>
        <a:font script="Geor" typeface="Sylfaen"/>
        <a:font script="Gujr" typeface="Shruti"/>
        <a:font script="Viet" typeface="Arial"/>
        <a:font script="Tale" typeface="Microsoft Tai Le"/>
        <a:font script="Arab" typeface="Arial"/>
        <a:font script="Hebr" typeface="Arial"/>
        <a:font script="Bopo" typeface="Microsoft JhengHei"/>
        <a:font script="Telu" typeface="Gautami"/>
        <a:font script="Ethi" typeface="Nyala"/>
        <a:font script="Lisu" typeface="Segoe UI"/>
        <a:font script="Jpan" typeface="游ゴシック"/>
        <a:font script="Sora" typeface="Nirmala UI"/>
        <a:font script="Talu" typeface="Microsoft New Tai Lue"/>
        <a:font script="Armn" typeface="Arial"/>
        <a:font script="Sinh" typeface="Iskoola Pota"/>
        <a:font script="Taml" typeface="Latha"/>
        <a:font script="Tfng" typeface="Ebrima"/>
        <a:font script="Syrn" typeface="Estrangelo Edessa"/>
        <a:font script="Deva" typeface="Mangal"/>
        <a:font script="Knda" typeface="Tunga"/>
        <a:font script="Tibt" typeface="Microsoft Himalaya"/>
        <a:font script="Khmr" typeface="DaunPenh"/>
        <a:font script="Mymr" typeface="Myanmar Text"/>
        <a:font script="Olck" typeface="Nirmala UI"/>
        <a:font script="Bugi" typeface="Leelawadee UI"/>
        <a:font script="Java" typeface="Javanese Text"/>
        <a:font script="Hant" typeface="新細明體"/>
        <a:font script="Laoo" typeface="DokChampa"/>
        <a:font script="Mong" typeface="Mongolian Baiti"/>
        <a:font script="Hans" typeface="等线"/>
        <a:font script="Phag" typeface="Phagspa"/>
        <a:font script="Guru" typeface="Raavi"/>
        <a:font script="Osma" typeface="Ebrima"/>
        <a:font script="Thaa" typeface="MV Boli"/>
        <a:font script="Cans" typeface="Euphemia"/>
        <a:font script="Hang" typeface="맑은 고딕"/>
        <a:font script="Syrc" typeface="Estrangelo Edess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tileRect/>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tileRect/>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r="5400000" dist="1905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tileRect/>
        </a:gradFill>
      </a:bgFillStyleLst>
    </a:fmtScheme>
  </a:themeElements>
  <a:objectDefaults/>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Uigh" typeface="Microsoft Uighur"/>
        <a:font script="Beng" typeface="Vrinda"/>
        <a:font script="Thai" typeface="Angsana New"/>
        <a:font script="Syre" typeface="Estrangelo Edessa"/>
        <a:font script="Syrj" typeface="Estrangelo Edessa"/>
        <a:font script="Mlym" typeface="Kartika"/>
        <a:font script="Nkoo" typeface="Ebrima"/>
        <a:font script="Yiii" typeface="Microsoft Yi Baiti"/>
        <a:font script="Cher" typeface="Plantagenet Cherokee"/>
        <a:font script="Orya" typeface="Kalinga"/>
        <a:font script="Geor" typeface="Sylfaen"/>
        <a:font script="Gujr" typeface="Shruti"/>
        <a:font script="Viet" typeface="Times New Roman"/>
        <a:font script="Tale" typeface="Microsoft Tai Le"/>
        <a:font script="Arab" typeface="Times New Roman"/>
        <a:font script="Hebr" typeface="Times New Roman"/>
        <a:font script="Bopo" typeface="Microsoft JhengHei"/>
        <a:font script="Telu" typeface="Gautami"/>
        <a:font script="Ethi" typeface="Nyala"/>
        <a:font script="Lisu" typeface="Segoe UI"/>
        <a:font script="Jpan" typeface="游ゴシック Light"/>
        <a:font script="Sora" typeface="Nirmala UI"/>
        <a:font script="Talu" typeface="Microsoft New Tai Lue"/>
        <a:font script="Armn" typeface="Arial"/>
        <a:font script="Sinh" typeface="Iskoola Pota"/>
        <a:font script="Taml" typeface="Latha"/>
        <a:font script="Tfng" typeface="Ebrima"/>
        <a:font script="Syrn" typeface="Estrangelo Edessa"/>
        <a:font script="Deva" typeface="Mangal"/>
        <a:font script="Knda" typeface="Tunga"/>
        <a:font script="Tibt" typeface="Microsoft Himalaya"/>
        <a:font script="Khmr" typeface="MoolBoran"/>
        <a:font script="Mymr" typeface="Myanmar Text"/>
        <a:font script="Olck" typeface="Nirmala UI"/>
        <a:font script="Bugi" typeface="Leelawadee UI"/>
        <a:font script="Java" typeface="Javanese Text"/>
        <a:font script="Hant" typeface="新細明體"/>
        <a:font script="Laoo" typeface="DokChampa"/>
        <a:font script="Mong" typeface="Mongolian Baiti"/>
        <a:font script="Hans" typeface="等线 Light"/>
        <a:font script="Phag" typeface="Phagspa"/>
        <a:font script="Guru" typeface="Raavi"/>
        <a:font script="Osma" typeface="Ebrima"/>
        <a:font script="Thaa" typeface="MV Boli"/>
        <a:font script="Cans" typeface="Euphemia"/>
        <a:font script="Hang" typeface="맑은 고딕"/>
        <a:font script="Syrc" typeface="Estrangelo Edessa"/>
      </a:majorFont>
      <a:minorFont>
        <a:latin typeface="Calibri" panose="020f0502020204030204"/>
        <a:ea typeface=""/>
        <a:cs typeface=""/>
        <a:font script="Uigh" typeface="Microsoft Uighur"/>
        <a:font script="Beng" typeface="Vrinda"/>
        <a:font script="Thai" typeface="Cordia New"/>
        <a:font script="Syre" typeface="Estrangelo Edessa"/>
        <a:font script="Syrj" typeface="Estrangelo Edessa"/>
        <a:font script="Mlym" typeface="Kartika"/>
        <a:font script="Nkoo" typeface="Ebrima"/>
        <a:font script="Yiii" typeface="Microsoft Yi Baiti"/>
        <a:font script="Cher" typeface="Plantagenet Cherokee"/>
        <a:font script="Orya" typeface="Kalinga"/>
        <a:font script="Geor" typeface="Sylfaen"/>
        <a:font script="Gujr" typeface="Shruti"/>
        <a:font script="Viet" typeface="Arial"/>
        <a:font script="Tale" typeface="Microsoft Tai Le"/>
        <a:font script="Arab" typeface="Arial"/>
        <a:font script="Hebr" typeface="Arial"/>
        <a:font script="Bopo" typeface="Microsoft JhengHei"/>
        <a:font script="Telu" typeface="Gautami"/>
        <a:font script="Ethi" typeface="Nyala"/>
        <a:font script="Lisu" typeface="Segoe UI"/>
        <a:font script="Jpan" typeface="游ゴシック"/>
        <a:font script="Sora" typeface="Nirmala UI"/>
        <a:font script="Talu" typeface="Microsoft New Tai Lue"/>
        <a:font script="Armn" typeface="Arial"/>
        <a:font script="Sinh" typeface="Iskoola Pota"/>
        <a:font script="Taml" typeface="Latha"/>
        <a:font script="Tfng" typeface="Ebrima"/>
        <a:font script="Syrn" typeface="Estrangelo Edessa"/>
        <a:font script="Deva" typeface="Mangal"/>
        <a:font script="Knda" typeface="Tunga"/>
        <a:font script="Tibt" typeface="Microsoft Himalaya"/>
        <a:font script="Khmr" typeface="DaunPenh"/>
        <a:font script="Mymr" typeface="Myanmar Text"/>
        <a:font script="Olck" typeface="Nirmala UI"/>
        <a:font script="Bugi" typeface="Leelawadee UI"/>
        <a:font script="Java" typeface="Javanese Text"/>
        <a:font script="Hant" typeface="新細明體"/>
        <a:font script="Laoo" typeface="DokChampa"/>
        <a:font script="Mong" typeface="Mongolian Baiti"/>
        <a:font script="Hans" typeface="等线"/>
        <a:font script="Phag" typeface="Phagspa"/>
        <a:font script="Guru" typeface="Raavi"/>
        <a:font script="Osma" typeface="Ebrima"/>
        <a:font script="Thaa" typeface="MV Boli"/>
        <a:font script="Cans" typeface="Euphemia"/>
        <a:font script="Hang" typeface="맑은 고딕"/>
        <a:font script="Syrc" typeface="Estrangelo Edess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tileRect/>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tileRect/>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r="5400000" dist="1905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tileRect/>
        </a:gradFill>
      </a:bgFillStyleLst>
    </a:fmtScheme>
  </a:themeElements>
  <a:objectDefaults/>
</a:theme>
</file>

<file path=ppt/theme/theme9.xml><?xml version="1.0" encoding="utf-8"?>
<a:theme xmlns:a="http://schemas.openxmlformats.org/drawingml/2006/main" name="Contact Us">
  <a:themeElements>
    <a:clrScheme name="Custom 27">
      <a:dk1>
        <a:srgbClr val="58595B"/>
      </a:dk1>
      <a:lt1>
        <a:srgbClr val="FFFFFF"/>
      </a:lt1>
      <a:dk2>
        <a:srgbClr val="CFD2D3"/>
      </a:dk2>
      <a:lt2>
        <a:srgbClr val="FDDA64"/>
      </a:lt2>
      <a:accent1>
        <a:srgbClr val="00A0AF"/>
      </a:accent1>
      <a:accent2>
        <a:srgbClr val="005487"/>
      </a:accent2>
      <a:accent3>
        <a:srgbClr val="69BF4B"/>
      </a:accent3>
      <a:accent4>
        <a:srgbClr val="36563C"/>
      </a:accent4>
      <a:accent5>
        <a:srgbClr val="F18300"/>
      </a:accent5>
      <a:accent6>
        <a:srgbClr val="E74F3C"/>
      </a:accent6>
      <a:hlink>
        <a:srgbClr val="512A45"/>
      </a:hlink>
      <a:folHlink>
        <a:srgbClr val="870064"/>
      </a:folHlink>
    </a:clrScheme>
    <a:fontScheme name="Office">
      <a:majorFont>
        <a:latin typeface="Calibri Light" panose="020f0302020204030204"/>
        <a:ea typeface=""/>
        <a:cs typeface=""/>
        <a:font script="Uigh" typeface="Microsoft Uighur"/>
        <a:font script="Beng" typeface="Vrinda"/>
        <a:font script="Thai" typeface="Angsana New"/>
        <a:font script="Syre" typeface="Estrangelo Edessa"/>
        <a:font script="Syrj" typeface="Estrangelo Edessa"/>
        <a:font script="Mlym" typeface="Kartika"/>
        <a:font script="Nkoo" typeface="Ebrima"/>
        <a:font script="Yiii" typeface="Microsoft Yi Baiti"/>
        <a:font script="Cher" typeface="Plantagenet Cherokee"/>
        <a:font script="Orya" typeface="Kalinga"/>
        <a:font script="Geor" typeface="Sylfaen"/>
        <a:font script="Gujr" typeface="Shruti"/>
        <a:font script="Viet" typeface="Times New Roman"/>
        <a:font script="Tale" typeface="Microsoft Tai Le"/>
        <a:font script="Arab" typeface="Times New Roman"/>
        <a:font script="Hebr" typeface="Times New Roman"/>
        <a:font script="Bopo" typeface="Microsoft JhengHei"/>
        <a:font script="Telu" typeface="Gautami"/>
        <a:font script="Ethi" typeface="Nyala"/>
        <a:font script="Lisu" typeface="Segoe UI"/>
        <a:font script="Jpan" typeface="游ゴシック Light"/>
        <a:font script="Sora" typeface="Nirmala UI"/>
        <a:font script="Talu" typeface="Microsoft New Tai Lue"/>
        <a:font script="Armn" typeface="Arial"/>
        <a:font script="Sinh" typeface="Iskoola Pota"/>
        <a:font script="Taml" typeface="Latha"/>
        <a:font script="Tfng" typeface="Ebrima"/>
        <a:font script="Syrn" typeface="Estrangelo Edessa"/>
        <a:font script="Deva" typeface="Mangal"/>
        <a:font script="Knda" typeface="Tunga"/>
        <a:font script="Tibt" typeface="Microsoft Himalaya"/>
        <a:font script="Khmr" typeface="MoolBoran"/>
        <a:font script="Mymr" typeface="Myanmar Text"/>
        <a:font script="Olck" typeface="Nirmala UI"/>
        <a:font script="Bugi" typeface="Leelawadee UI"/>
        <a:font script="Java" typeface="Javanese Text"/>
        <a:font script="Hant" typeface="新細明體"/>
        <a:font script="Laoo" typeface="DokChampa"/>
        <a:font script="Mong" typeface="Mongolian Baiti"/>
        <a:font script="Hans" typeface="等线 Light"/>
        <a:font script="Phag" typeface="Phagspa"/>
        <a:font script="Guru" typeface="Raavi"/>
        <a:font script="Osma" typeface="Ebrima"/>
        <a:font script="Thaa" typeface="MV Boli"/>
        <a:font script="Cans" typeface="Euphemia"/>
        <a:font script="Hang" typeface="맑은 고딕"/>
        <a:font script="Syrc" typeface="Estrangelo Edessa"/>
      </a:majorFont>
      <a:minorFont>
        <a:latin typeface="Calibri" panose="020f0502020204030204"/>
        <a:ea typeface=""/>
        <a:cs typeface=""/>
        <a:font script="Uigh" typeface="Microsoft Uighur"/>
        <a:font script="Beng" typeface="Vrinda"/>
        <a:font script="Thai" typeface="Cordia New"/>
        <a:font script="Syre" typeface="Estrangelo Edessa"/>
        <a:font script="Syrj" typeface="Estrangelo Edessa"/>
        <a:font script="Mlym" typeface="Kartika"/>
        <a:font script="Nkoo" typeface="Ebrima"/>
        <a:font script="Yiii" typeface="Microsoft Yi Baiti"/>
        <a:font script="Cher" typeface="Plantagenet Cherokee"/>
        <a:font script="Orya" typeface="Kalinga"/>
        <a:font script="Geor" typeface="Sylfaen"/>
        <a:font script="Gujr" typeface="Shruti"/>
        <a:font script="Viet" typeface="Arial"/>
        <a:font script="Tale" typeface="Microsoft Tai Le"/>
        <a:font script="Arab" typeface="Arial"/>
        <a:font script="Hebr" typeface="Arial"/>
        <a:font script="Bopo" typeface="Microsoft JhengHei"/>
        <a:font script="Telu" typeface="Gautami"/>
        <a:font script="Ethi" typeface="Nyala"/>
        <a:font script="Lisu" typeface="Segoe UI"/>
        <a:font script="Jpan" typeface="游ゴシック"/>
        <a:font script="Sora" typeface="Nirmala UI"/>
        <a:font script="Talu" typeface="Microsoft New Tai Lue"/>
        <a:font script="Armn" typeface="Arial"/>
        <a:font script="Sinh" typeface="Iskoola Pota"/>
        <a:font script="Taml" typeface="Latha"/>
        <a:font script="Tfng" typeface="Ebrima"/>
        <a:font script="Syrn" typeface="Estrangelo Edessa"/>
        <a:font script="Deva" typeface="Mangal"/>
        <a:font script="Knda" typeface="Tunga"/>
        <a:font script="Tibt" typeface="Microsoft Himalaya"/>
        <a:font script="Khmr" typeface="DaunPenh"/>
        <a:font script="Mymr" typeface="Myanmar Text"/>
        <a:font script="Olck" typeface="Nirmala UI"/>
        <a:font script="Bugi" typeface="Leelawadee UI"/>
        <a:font script="Java" typeface="Javanese Text"/>
        <a:font script="Hant" typeface="新細明體"/>
        <a:font script="Laoo" typeface="DokChampa"/>
        <a:font script="Mong" typeface="Mongolian Baiti"/>
        <a:font script="Hans" typeface="等线"/>
        <a:font script="Phag" typeface="Phagspa"/>
        <a:font script="Guru" typeface="Raavi"/>
        <a:font script="Osma" typeface="Ebrima"/>
        <a:font script="Thaa" typeface="MV Boli"/>
        <a:font script="Cans" typeface="Euphemia"/>
        <a:font script="Hang" typeface="맑은 고딕"/>
        <a:font script="Syrc" typeface="Estrangelo Edess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tileRect/>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tileRect/>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r="5400000" dist="1905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tileRect/>
        </a:gradFill>
      </a:bgFillStyleLst>
    </a:fmtScheme>
  </a:themeElements>
  <a:objectDefaults/>
</a:theme>
</file>

<file path=customXml/_rels/item1.xml.rels>&#65279;<?xml version="1.0" encoding="utf-8" standalone="yes"?><Relationships xmlns="http://schemas.openxmlformats.org/package/2006/relationships"><Relationship Id="rId1" Type="http://schemas.openxmlformats.org/officeDocument/2006/relationships/customXmlProps" Target="itemProps1.xml" /></Relationships>
</file>

<file path=customXml/_rels/item2.xml.rels>&#65279;<?xml version="1.0" encoding="utf-8" standalone="yes"?><Relationships xmlns="http://schemas.openxmlformats.org/package/2006/relationships"><Relationship Id="rId1" Type="http://schemas.openxmlformats.org/officeDocument/2006/relationships/customXmlProps" Target="itemProps2.xml" /></Relationships>
</file>

<file path=customXml/_rels/item3.xml.rels>&#65279;<?xml version="1.0" encoding="utf-8" standalone="yes"?><Relationships xmlns="http://schemas.openxmlformats.org/package/2006/relationships"><Relationship Id="rId1" Type="http://schemas.openxmlformats.org/officeDocument/2006/relationships/customXmlProps" Target="itemProps3.xml" /></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7D2009745B7B84BBD96594697A56935" ma:contentTypeVersion="10" ma:contentTypeDescription="Create a new document." ma:contentTypeScope="" ma:versionID="400d07c82a73639aaf8336ad0e61f777">
  <xsd:schema xmlns:xsd="http://www.w3.org/2001/XMLSchema" xmlns:xs="http://www.w3.org/2001/XMLSchema" xmlns:p="http://schemas.microsoft.com/office/2006/metadata/properties" xmlns:ns3="b547dad9-f27d-4894-a1b6-067c9858cb87" targetNamespace="http://schemas.microsoft.com/office/2006/metadata/properties" ma:root="true" ma:fieldsID="ee1f278c224ea5eb7a7b62db4b555761" ns3:_="">
    <xsd:import namespace="b547dad9-f27d-4894-a1b6-067c9858cb87"/>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GenerationTime" minOccurs="0"/>
                <xsd:element ref="ns3:MediaServiceEventHashCode" minOccurs="0"/>
                <xsd:element ref="ns3:MediaServiceOCR" minOccurs="0"/>
                <xsd:element ref="ns3:MediaServiceDateTaken" minOccurs="0"/>
                <xsd:element ref="ns3:MediaServiceAutoKeyPoints" minOccurs="0"/>
                <xsd:element ref="ns3:MediaServiceKeyPoint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547dad9-f27d-4894-a1b6-067c9858cb8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Location" ma:index="17" nillable="true" ma:displayName="Location"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B6C78FDE-3160-4968-B5B9-4DCD28AA88D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547dad9-f27d-4894-a1b6-067c9858cb8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E973C9D-2260-43BF-B9EB-7150479B252C}">
  <ds:schemaRefs>
    <ds:schemaRef ds:uri="http://schemas.microsoft.com/sharepoint/v3/contenttype/forms"/>
  </ds:schemaRefs>
</ds:datastoreItem>
</file>

<file path=customXml/itemProps3.xml><?xml version="1.0" encoding="utf-8"?>
<ds:datastoreItem xmlns:ds="http://schemas.openxmlformats.org/officeDocument/2006/customXml" ds:itemID="{83A9CB2F-D166-490C-825B-F1A0B2612B8A}">
  <ds:schemaRefs>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0</TotalTime>
  <Application>Microsoft Office PowerPoint</Application>
  <PresentationFormat/>
  <Slides>27</Slides>
  <ScaleCrop>false</ScaleCrop>
  <HeadingPairs>
    <vt:vector size="6" baseType="variant">
      <vt:variant>
        <vt:lpstr>Fonts Used</vt:lpstr>
      </vt:variant>
      <vt:variant>
        <vt:i4>3</vt:i4>
      </vt:variant>
      <vt:variant>
        <vt:lpstr>Theme</vt:lpstr>
      </vt:variant>
      <vt:variant>
        <vt:i4>7</vt:i4>
      </vt:variant>
      <vt:variant>
        <vt:lpstr>Slide Titles</vt:lpstr>
      </vt:variant>
      <vt:variant>
        <vt:i4>27</vt:i4>
      </vt:variant>
    </vt:vector>
  </HeadingPair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1900-01-01T00:00:00Z</dcterms:created>
  <dcterms:modified xsi:type="dcterms:W3CDTF">1900-01-01T00:00:00Z</dcterms:modified>
  <cp:lastPrinted>1900-01-01T00:00:00Z</cp:lastPrinted>
</cp:coreProperties>
</file>