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8"/>
  </p:notesMasterIdLst>
  <p:handoutMasterIdLst>
    <p:handoutMasterId r:id="rId29"/>
  </p:handoutMasterIdLst>
  <p:sldIdLst>
    <p:sldId id="257" r:id="rId5"/>
    <p:sldId id="303" r:id="rId6"/>
    <p:sldId id="288" r:id="rId7"/>
    <p:sldId id="264" r:id="rId8"/>
    <p:sldId id="306" r:id="rId9"/>
    <p:sldId id="305" r:id="rId10"/>
    <p:sldId id="297" r:id="rId11"/>
    <p:sldId id="266" r:id="rId12"/>
    <p:sldId id="321" r:id="rId13"/>
    <p:sldId id="322" r:id="rId14"/>
    <p:sldId id="323" r:id="rId15"/>
    <p:sldId id="324" r:id="rId16"/>
    <p:sldId id="304" r:id="rId17"/>
    <p:sldId id="310" r:id="rId18"/>
    <p:sldId id="311" r:id="rId19"/>
    <p:sldId id="312" r:id="rId20"/>
    <p:sldId id="316" r:id="rId21"/>
    <p:sldId id="301" r:id="rId22"/>
    <p:sldId id="325" r:id="rId23"/>
    <p:sldId id="326" r:id="rId24"/>
    <p:sldId id="327" r:id="rId25"/>
    <p:sldId id="265" r:id="rId26"/>
    <p:sldId id="269" r:id="rId2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338" autoAdjust="0"/>
    <p:restoredTop sz="88280" autoAdjust="0"/>
  </p:normalViewPr>
  <p:slideViewPr>
    <p:cSldViewPr snapToGrid="0">
      <p:cViewPr varScale="1">
        <p:scale>
          <a:sx n="62" d="100"/>
          <a:sy n="62" d="100"/>
        </p:scale>
        <p:origin x="1564" y="40"/>
      </p:cViewPr>
      <p:guideLst/>
    </p:cSldViewPr>
  </p:slideViewPr>
  <p:notesTextViewPr>
    <p:cViewPr>
      <p:scale>
        <a:sx n="1" d="1"/>
        <a:sy n="1" d="1"/>
      </p:scale>
      <p:origin x="0" y="0"/>
    </p:cViewPr>
  </p:notesTextViewPr>
  <p:notesViewPr>
    <p:cSldViewPr snapToGrid="0">
      <p:cViewPr varScale="1">
        <p:scale>
          <a:sx n="70" d="100"/>
          <a:sy n="70" d="100"/>
        </p:scale>
        <p:origin x="3240" y="7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0C8326-9281-467A-A6FE-44782630B569}" type="doc">
      <dgm:prSet loTypeId="urn:microsoft.com/office/officeart/2005/8/layout/hProcess7" loCatId="list" qsTypeId="urn:microsoft.com/office/officeart/2005/8/quickstyle/3d2" qsCatId="3D" csTypeId="urn:microsoft.com/office/officeart/2005/8/colors/accent1_2" csCatId="accent1" phldr="1"/>
      <dgm:spPr/>
      <dgm:t>
        <a:bodyPr/>
        <a:lstStyle/>
        <a:p>
          <a:endParaRPr lang="en-US"/>
        </a:p>
      </dgm:t>
    </dgm:pt>
    <dgm:pt modelId="{63C991B3-205F-45B5-9DEA-5AF50428AAE9}">
      <dgm:prSet phldrT="[Text]" custT="1"/>
      <dgm:spPr/>
      <dgm:t>
        <a:bodyPr/>
        <a:lstStyle/>
        <a:p>
          <a:r>
            <a:rPr lang="en-US" sz="1800" b="1" dirty="0" smtClean="0"/>
            <a:t>Pre 2013</a:t>
          </a:r>
          <a:endParaRPr lang="en-US" sz="1800" b="1" dirty="0"/>
        </a:p>
      </dgm:t>
    </dgm:pt>
    <dgm:pt modelId="{65879EF0-6FB4-49B4-AAA9-6889C8E538B5}" type="parTrans" cxnId="{766DD818-E508-4773-A497-28EB6AFB6C0C}">
      <dgm:prSet/>
      <dgm:spPr/>
      <dgm:t>
        <a:bodyPr/>
        <a:lstStyle/>
        <a:p>
          <a:endParaRPr lang="en-US"/>
        </a:p>
      </dgm:t>
    </dgm:pt>
    <dgm:pt modelId="{16EE62DB-D101-4F49-AB22-4C528A5104CC}" type="sibTrans" cxnId="{766DD818-E508-4773-A497-28EB6AFB6C0C}">
      <dgm:prSet/>
      <dgm:spPr/>
      <dgm:t>
        <a:bodyPr/>
        <a:lstStyle/>
        <a:p>
          <a:endParaRPr lang="en-US"/>
        </a:p>
      </dgm:t>
    </dgm:pt>
    <dgm:pt modelId="{132A10F1-7EEC-4E25-BA3C-6577849F9621}">
      <dgm:prSet phldrT="[Text]" custT="1"/>
      <dgm:spPr/>
      <dgm:t>
        <a:bodyPr/>
        <a:lstStyle/>
        <a:p>
          <a:r>
            <a:rPr lang="en-US" sz="2400" dirty="0" smtClean="0"/>
            <a:t>Infant</a:t>
          </a:r>
          <a:endParaRPr lang="en-US" sz="4800" dirty="0"/>
        </a:p>
      </dgm:t>
    </dgm:pt>
    <dgm:pt modelId="{D0CF34C3-D678-40CD-967E-678A68FB80FB}" type="parTrans" cxnId="{F8ECFD52-5507-4C3E-BA55-2102E8DBC3F1}">
      <dgm:prSet/>
      <dgm:spPr/>
      <dgm:t>
        <a:bodyPr/>
        <a:lstStyle/>
        <a:p>
          <a:endParaRPr lang="en-US"/>
        </a:p>
      </dgm:t>
    </dgm:pt>
    <dgm:pt modelId="{19994504-6BEA-46F0-BE2D-DC82D3297B28}" type="sibTrans" cxnId="{F8ECFD52-5507-4C3E-BA55-2102E8DBC3F1}">
      <dgm:prSet/>
      <dgm:spPr/>
      <dgm:t>
        <a:bodyPr/>
        <a:lstStyle/>
        <a:p>
          <a:endParaRPr lang="en-US"/>
        </a:p>
      </dgm:t>
    </dgm:pt>
    <dgm:pt modelId="{2D7E8124-2C46-4B9C-B1D3-EEB547BC8163}">
      <dgm:prSet phldrT="[Text]" custT="1"/>
      <dgm:spPr>
        <a:solidFill>
          <a:schemeClr val="accent2"/>
        </a:solidFill>
      </dgm:spPr>
      <dgm:t>
        <a:bodyPr/>
        <a:lstStyle/>
        <a:p>
          <a:r>
            <a:rPr lang="en-US" sz="1800" b="1" dirty="0" smtClean="0"/>
            <a:t>2013 – 2018</a:t>
          </a:r>
          <a:endParaRPr lang="en-US" sz="1800" b="1" dirty="0"/>
        </a:p>
      </dgm:t>
    </dgm:pt>
    <dgm:pt modelId="{5984E0E1-7FA1-4EFE-BA14-A47590BD343D}" type="parTrans" cxnId="{BBABB056-E44A-47A1-9F6D-45FF005AFC0D}">
      <dgm:prSet/>
      <dgm:spPr/>
      <dgm:t>
        <a:bodyPr/>
        <a:lstStyle/>
        <a:p>
          <a:endParaRPr lang="en-US"/>
        </a:p>
      </dgm:t>
    </dgm:pt>
    <dgm:pt modelId="{3CE7825B-86CB-41A8-944E-940BD5352945}" type="sibTrans" cxnId="{BBABB056-E44A-47A1-9F6D-45FF005AFC0D}">
      <dgm:prSet/>
      <dgm:spPr/>
      <dgm:t>
        <a:bodyPr/>
        <a:lstStyle/>
        <a:p>
          <a:endParaRPr lang="en-US"/>
        </a:p>
      </dgm:t>
    </dgm:pt>
    <dgm:pt modelId="{03C3D55C-5997-4ABD-939C-BFA1A4761F68}">
      <dgm:prSet phldrT="[Text]" custT="1"/>
      <dgm:spPr/>
      <dgm:t>
        <a:bodyPr/>
        <a:lstStyle/>
        <a:p>
          <a:r>
            <a:rPr lang="en-US" sz="2400" dirty="0" smtClean="0"/>
            <a:t>Toddler</a:t>
          </a:r>
          <a:endParaRPr lang="en-US" sz="3900" dirty="0"/>
        </a:p>
      </dgm:t>
    </dgm:pt>
    <dgm:pt modelId="{813009B1-F4B1-49C6-A0B2-011AD24CCD3B}" type="parTrans" cxnId="{0CB27557-5A72-4B9C-89D9-E90C32BC6888}">
      <dgm:prSet/>
      <dgm:spPr/>
      <dgm:t>
        <a:bodyPr/>
        <a:lstStyle/>
        <a:p>
          <a:endParaRPr lang="en-US"/>
        </a:p>
      </dgm:t>
    </dgm:pt>
    <dgm:pt modelId="{5B630723-5338-44BC-9E6E-5B51ABEB5B81}" type="sibTrans" cxnId="{0CB27557-5A72-4B9C-89D9-E90C32BC6888}">
      <dgm:prSet/>
      <dgm:spPr/>
      <dgm:t>
        <a:bodyPr/>
        <a:lstStyle/>
        <a:p>
          <a:endParaRPr lang="en-US"/>
        </a:p>
      </dgm:t>
    </dgm:pt>
    <dgm:pt modelId="{4051D8A7-B88A-4842-8670-06939DAC0FB9}">
      <dgm:prSet phldrT="[Text]" custT="1"/>
      <dgm:spPr/>
      <dgm:t>
        <a:bodyPr/>
        <a:lstStyle/>
        <a:p>
          <a:r>
            <a:rPr lang="en-US" sz="2400" dirty="0" smtClean="0"/>
            <a:t>Teenager</a:t>
          </a:r>
          <a:endParaRPr lang="en-US" sz="2700" dirty="0"/>
        </a:p>
      </dgm:t>
    </dgm:pt>
    <dgm:pt modelId="{C535ADD5-6D68-44B8-BD6A-CC5EDEE007BC}" type="parTrans" cxnId="{1533CD67-6917-4C84-A338-0FC451AE7F30}">
      <dgm:prSet/>
      <dgm:spPr/>
      <dgm:t>
        <a:bodyPr/>
        <a:lstStyle/>
        <a:p>
          <a:endParaRPr lang="en-US"/>
        </a:p>
      </dgm:t>
    </dgm:pt>
    <dgm:pt modelId="{C5ED4618-5AAF-4AF8-89F7-27A043D85211}" type="sibTrans" cxnId="{1533CD67-6917-4C84-A338-0FC451AE7F30}">
      <dgm:prSet/>
      <dgm:spPr/>
      <dgm:t>
        <a:bodyPr/>
        <a:lstStyle/>
        <a:p>
          <a:endParaRPr lang="en-US"/>
        </a:p>
      </dgm:t>
    </dgm:pt>
    <dgm:pt modelId="{FA24C78D-CCE0-4192-8D6E-24847CE39979}">
      <dgm:prSet phldrT="[Text]" custT="1"/>
      <dgm:spPr>
        <a:solidFill>
          <a:schemeClr val="bg2"/>
        </a:solidFill>
      </dgm:spPr>
      <dgm:t>
        <a:bodyPr/>
        <a:lstStyle/>
        <a:p>
          <a:r>
            <a:rPr lang="en-US" sz="1800" b="1" dirty="0" smtClean="0"/>
            <a:t>2021</a:t>
          </a:r>
          <a:endParaRPr lang="en-US" sz="1800" b="1" dirty="0"/>
        </a:p>
      </dgm:t>
    </dgm:pt>
    <dgm:pt modelId="{061A2474-6398-49C8-AAA2-711DA1F6C6FA}" type="parTrans" cxnId="{CD8C2A8A-060E-48A1-8E20-FD8D4484D9FE}">
      <dgm:prSet/>
      <dgm:spPr/>
      <dgm:t>
        <a:bodyPr/>
        <a:lstStyle/>
        <a:p>
          <a:endParaRPr lang="en-US"/>
        </a:p>
      </dgm:t>
    </dgm:pt>
    <dgm:pt modelId="{55E53E96-CE46-4BB1-A87F-07FCD9409848}" type="sibTrans" cxnId="{CD8C2A8A-060E-48A1-8E20-FD8D4484D9FE}">
      <dgm:prSet/>
      <dgm:spPr/>
      <dgm:t>
        <a:bodyPr/>
        <a:lstStyle/>
        <a:p>
          <a:endParaRPr lang="en-US"/>
        </a:p>
      </dgm:t>
    </dgm:pt>
    <dgm:pt modelId="{2EFADB64-C0FF-4E4D-9D5C-569C76AF0747}">
      <dgm:prSet phldrT="[Text]" custT="1"/>
      <dgm:spPr>
        <a:solidFill>
          <a:schemeClr val="tx2"/>
        </a:solidFill>
      </dgm:spPr>
      <dgm:t>
        <a:bodyPr/>
        <a:lstStyle/>
        <a:p>
          <a:r>
            <a:rPr lang="en-US" sz="2400" dirty="0" smtClean="0"/>
            <a:t>Pre-teen</a:t>
          </a:r>
          <a:endParaRPr lang="en-US" sz="3200" dirty="0"/>
        </a:p>
      </dgm:t>
    </dgm:pt>
    <dgm:pt modelId="{2F093228-5AB0-426B-8A6A-A5493B48B414}" type="parTrans" cxnId="{2F567324-85ED-4201-BD40-18C37CAADABE}">
      <dgm:prSet/>
      <dgm:spPr/>
      <dgm:t>
        <a:bodyPr/>
        <a:lstStyle/>
        <a:p>
          <a:endParaRPr lang="en-US"/>
        </a:p>
      </dgm:t>
    </dgm:pt>
    <dgm:pt modelId="{CACE0F0E-956E-4608-984E-CF2A1406EFD9}" type="sibTrans" cxnId="{2F567324-85ED-4201-BD40-18C37CAADABE}">
      <dgm:prSet/>
      <dgm:spPr/>
      <dgm:t>
        <a:bodyPr/>
        <a:lstStyle/>
        <a:p>
          <a:endParaRPr lang="en-US"/>
        </a:p>
      </dgm:t>
    </dgm:pt>
    <dgm:pt modelId="{4AC9E07B-B628-4BB6-8951-B20812ECD990}">
      <dgm:prSet phldrT="[Text]" custT="1"/>
      <dgm:spPr/>
      <dgm:t>
        <a:bodyPr/>
        <a:lstStyle/>
        <a:p>
          <a:r>
            <a:rPr lang="en-US" sz="1000" dirty="0" smtClean="0"/>
            <a:t>Emergence of many new entrants from tech E&amp;O world</a:t>
          </a:r>
          <a:endParaRPr lang="en-US" sz="5000" dirty="0"/>
        </a:p>
      </dgm:t>
    </dgm:pt>
    <dgm:pt modelId="{30C58BE3-309C-4DAC-A75D-D260DE508FEC}" type="parTrans" cxnId="{2233FC75-527E-449A-A45D-43D8D6E2205B}">
      <dgm:prSet/>
      <dgm:spPr/>
      <dgm:t>
        <a:bodyPr/>
        <a:lstStyle/>
        <a:p>
          <a:endParaRPr lang="en-US"/>
        </a:p>
      </dgm:t>
    </dgm:pt>
    <dgm:pt modelId="{84A3C0CA-AE3C-411F-A3CF-829057FEA908}" type="sibTrans" cxnId="{2233FC75-527E-449A-A45D-43D8D6E2205B}">
      <dgm:prSet/>
      <dgm:spPr/>
      <dgm:t>
        <a:bodyPr/>
        <a:lstStyle/>
        <a:p>
          <a:endParaRPr lang="en-US"/>
        </a:p>
      </dgm:t>
    </dgm:pt>
    <dgm:pt modelId="{7F0907A6-38B1-41A5-A874-FBD080EF39C5}">
      <dgm:prSet custT="1"/>
      <dgm:spPr/>
      <dgm:t>
        <a:bodyPr/>
        <a:lstStyle/>
        <a:p>
          <a:r>
            <a:rPr lang="en-US" sz="1000" dirty="0" smtClean="0"/>
            <a:t>Designed to cover loss affecting the insured’s network only</a:t>
          </a:r>
        </a:p>
      </dgm:t>
    </dgm:pt>
    <dgm:pt modelId="{DEEC5AA5-4783-4A72-849C-41A7A78478A3}" type="parTrans" cxnId="{B26BA10B-7D17-47DE-B62F-8B8079170140}">
      <dgm:prSet/>
      <dgm:spPr/>
      <dgm:t>
        <a:bodyPr/>
        <a:lstStyle/>
        <a:p>
          <a:endParaRPr lang="en-US"/>
        </a:p>
      </dgm:t>
    </dgm:pt>
    <dgm:pt modelId="{4672548A-BD8E-4444-9388-84FDBEE74B69}" type="sibTrans" cxnId="{B26BA10B-7D17-47DE-B62F-8B8079170140}">
      <dgm:prSet/>
      <dgm:spPr/>
      <dgm:t>
        <a:bodyPr/>
        <a:lstStyle/>
        <a:p>
          <a:endParaRPr lang="en-US"/>
        </a:p>
      </dgm:t>
    </dgm:pt>
    <dgm:pt modelId="{C79E426B-2C07-4DE6-8A74-B82AF87718B4}">
      <dgm:prSet custT="1"/>
      <dgm:spPr/>
      <dgm:t>
        <a:bodyPr/>
        <a:lstStyle/>
        <a:p>
          <a:r>
            <a:rPr lang="en-US" sz="1000" dirty="0" smtClean="0"/>
            <a:t>Security breach/hack was the sole trigger</a:t>
          </a:r>
        </a:p>
      </dgm:t>
    </dgm:pt>
    <dgm:pt modelId="{B1987867-60B5-4ABD-8214-82DD3D8D4E3A}" type="parTrans" cxnId="{F49EF59F-9F39-4EF9-B235-753D3B3C737F}">
      <dgm:prSet/>
      <dgm:spPr/>
      <dgm:t>
        <a:bodyPr/>
        <a:lstStyle/>
        <a:p>
          <a:endParaRPr lang="en-US"/>
        </a:p>
      </dgm:t>
    </dgm:pt>
    <dgm:pt modelId="{D299CD32-8639-49CC-B531-DD538F4E68CA}" type="sibTrans" cxnId="{F49EF59F-9F39-4EF9-B235-753D3B3C737F}">
      <dgm:prSet/>
      <dgm:spPr/>
      <dgm:t>
        <a:bodyPr/>
        <a:lstStyle/>
        <a:p>
          <a:endParaRPr lang="en-US"/>
        </a:p>
      </dgm:t>
    </dgm:pt>
    <dgm:pt modelId="{935B54A9-5B62-4B2A-8300-B18205065AC7}">
      <dgm:prSet custT="1"/>
      <dgm:spPr/>
      <dgm:t>
        <a:bodyPr/>
        <a:lstStyle/>
        <a:p>
          <a:r>
            <a:rPr lang="en-US" sz="1000" dirty="0" smtClean="0"/>
            <a:t>Still relatively expensive</a:t>
          </a:r>
        </a:p>
      </dgm:t>
    </dgm:pt>
    <dgm:pt modelId="{378479E6-A384-41A2-8010-20A8AD61D0DC}" type="parTrans" cxnId="{05C4954A-7D8F-497E-A7BA-90D3209560C4}">
      <dgm:prSet/>
      <dgm:spPr/>
      <dgm:t>
        <a:bodyPr/>
        <a:lstStyle/>
        <a:p>
          <a:endParaRPr lang="en-US"/>
        </a:p>
      </dgm:t>
    </dgm:pt>
    <dgm:pt modelId="{B5F36690-6B5C-4A6B-A3FA-E1C9D32CDFC7}" type="sibTrans" cxnId="{05C4954A-7D8F-497E-A7BA-90D3209560C4}">
      <dgm:prSet/>
      <dgm:spPr/>
      <dgm:t>
        <a:bodyPr/>
        <a:lstStyle/>
        <a:p>
          <a:endParaRPr lang="en-US"/>
        </a:p>
      </dgm:t>
    </dgm:pt>
    <dgm:pt modelId="{6AA72046-54BD-49D7-B284-8335C7C1AFD5}">
      <dgm:prSet phldrT="[Text]" custT="1"/>
      <dgm:spPr/>
      <dgm:t>
        <a:bodyPr/>
        <a:lstStyle/>
        <a:p>
          <a:r>
            <a:rPr lang="en-US" sz="1000" dirty="0" smtClean="0"/>
            <a:t>Focus =“data breach”</a:t>
          </a:r>
          <a:endParaRPr lang="en-US" sz="5000" dirty="0"/>
        </a:p>
      </dgm:t>
    </dgm:pt>
    <dgm:pt modelId="{15200054-1A97-4952-B5E7-AAD82B2EC26C}" type="parTrans" cxnId="{4A8DA290-2B55-4DC9-BCEA-E71979226E64}">
      <dgm:prSet/>
      <dgm:spPr/>
      <dgm:t>
        <a:bodyPr/>
        <a:lstStyle/>
        <a:p>
          <a:endParaRPr lang="en-US"/>
        </a:p>
      </dgm:t>
    </dgm:pt>
    <dgm:pt modelId="{5FD637AD-5C01-4911-8FD3-082B329F1540}" type="sibTrans" cxnId="{4A8DA290-2B55-4DC9-BCEA-E71979226E64}">
      <dgm:prSet/>
      <dgm:spPr/>
      <dgm:t>
        <a:bodyPr/>
        <a:lstStyle/>
        <a:p>
          <a:endParaRPr lang="en-US"/>
        </a:p>
      </dgm:t>
    </dgm:pt>
    <dgm:pt modelId="{49CBC812-C179-4975-B599-2C71B64FB7BE}">
      <dgm:prSet phldrT="[Text]" custT="1"/>
      <dgm:spPr/>
      <dgm:t>
        <a:bodyPr/>
        <a:lstStyle/>
        <a:p>
          <a:r>
            <a:rPr lang="en-US" sz="1000" dirty="0" smtClean="0"/>
            <a:t>Media: limited, specific to insured’s website</a:t>
          </a:r>
          <a:endParaRPr lang="en-US" sz="5000" dirty="0"/>
        </a:p>
      </dgm:t>
    </dgm:pt>
    <dgm:pt modelId="{9078E89A-DFC6-4E36-9DFC-60A9AF5F71D2}" type="parTrans" cxnId="{0B49F49E-E975-4DE2-A58D-B0DF26E9ADEB}">
      <dgm:prSet/>
      <dgm:spPr/>
      <dgm:t>
        <a:bodyPr/>
        <a:lstStyle/>
        <a:p>
          <a:endParaRPr lang="en-US"/>
        </a:p>
      </dgm:t>
    </dgm:pt>
    <dgm:pt modelId="{602480E1-764D-4CE7-A856-A840AAF363CE}" type="sibTrans" cxnId="{0B49F49E-E975-4DE2-A58D-B0DF26E9ADEB}">
      <dgm:prSet/>
      <dgm:spPr/>
      <dgm:t>
        <a:bodyPr/>
        <a:lstStyle/>
        <a:p>
          <a:endParaRPr lang="en-US"/>
        </a:p>
      </dgm:t>
    </dgm:pt>
    <dgm:pt modelId="{D6804404-A533-4BA1-88A9-135DAAB66832}">
      <dgm:prSet phldrT="[Text]" custT="1"/>
      <dgm:spPr/>
      <dgm:t>
        <a:bodyPr/>
        <a:lstStyle/>
        <a:p>
          <a:r>
            <a:rPr lang="en-US" sz="1000" dirty="0" smtClean="0"/>
            <a:t>Business interruption</a:t>
          </a:r>
          <a:endParaRPr lang="en-US" sz="5000" dirty="0"/>
        </a:p>
      </dgm:t>
    </dgm:pt>
    <dgm:pt modelId="{B7FEDA28-58FA-4A51-B2CD-F40BA206CE88}" type="parTrans" cxnId="{347F7FA8-D22F-4AEA-9CC2-339553DC92F1}">
      <dgm:prSet/>
      <dgm:spPr/>
      <dgm:t>
        <a:bodyPr/>
        <a:lstStyle/>
        <a:p>
          <a:endParaRPr lang="en-US"/>
        </a:p>
      </dgm:t>
    </dgm:pt>
    <dgm:pt modelId="{367748ED-2564-44E2-9993-6369C23CE450}" type="sibTrans" cxnId="{347F7FA8-D22F-4AEA-9CC2-339553DC92F1}">
      <dgm:prSet/>
      <dgm:spPr/>
      <dgm:t>
        <a:bodyPr/>
        <a:lstStyle/>
        <a:p>
          <a:endParaRPr lang="en-US"/>
        </a:p>
      </dgm:t>
    </dgm:pt>
    <dgm:pt modelId="{2512A958-9EE7-4B8C-8CE5-334729721C79}">
      <dgm:prSet custT="1"/>
      <dgm:spPr/>
      <dgm:t>
        <a:bodyPr/>
        <a:lstStyle/>
        <a:p>
          <a:r>
            <a:rPr lang="en-US" sz="1000" dirty="0" smtClean="0"/>
            <a:t>Crime – not included</a:t>
          </a:r>
        </a:p>
      </dgm:t>
    </dgm:pt>
    <dgm:pt modelId="{EAE28F45-6956-496D-B621-8E4F4FB01B11}" type="parTrans" cxnId="{EB25806C-B09F-4E5A-9553-1961ADC9BBE7}">
      <dgm:prSet/>
      <dgm:spPr/>
      <dgm:t>
        <a:bodyPr/>
        <a:lstStyle/>
        <a:p>
          <a:endParaRPr lang="en-US"/>
        </a:p>
      </dgm:t>
    </dgm:pt>
    <dgm:pt modelId="{ED7D5B83-8084-447B-B152-22EA770E251C}" type="sibTrans" cxnId="{EB25806C-B09F-4E5A-9553-1961ADC9BBE7}">
      <dgm:prSet/>
      <dgm:spPr/>
      <dgm:t>
        <a:bodyPr/>
        <a:lstStyle/>
        <a:p>
          <a:endParaRPr lang="en-US"/>
        </a:p>
      </dgm:t>
    </dgm:pt>
    <dgm:pt modelId="{1E8E95A2-3E0F-46F6-9D62-55EB536A1B03}">
      <dgm:prSet phldrT="[Text]" custT="1"/>
      <dgm:spPr/>
      <dgm:t>
        <a:bodyPr/>
        <a:lstStyle/>
        <a:p>
          <a:r>
            <a:rPr lang="en-US" sz="1000" dirty="0" smtClean="0"/>
            <a:t>Unbridled energy</a:t>
          </a:r>
          <a:endParaRPr lang="en-US" sz="1000" dirty="0"/>
        </a:p>
      </dgm:t>
    </dgm:pt>
    <dgm:pt modelId="{25AF03A3-1A7A-49E3-979F-C21E3AED0153}" type="parTrans" cxnId="{9BBA8647-1823-4319-A4A6-092CBFD08123}">
      <dgm:prSet/>
      <dgm:spPr/>
      <dgm:t>
        <a:bodyPr/>
        <a:lstStyle/>
        <a:p>
          <a:endParaRPr lang="en-US"/>
        </a:p>
      </dgm:t>
    </dgm:pt>
    <dgm:pt modelId="{BD4577C4-818F-43BF-BEFB-8912449F693F}" type="sibTrans" cxnId="{9BBA8647-1823-4319-A4A6-092CBFD08123}">
      <dgm:prSet/>
      <dgm:spPr/>
      <dgm:t>
        <a:bodyPr/>
        <a:lstStyle/>
        <a:p>
          <a:endParaRPr lang="en-US"/>
        </a:p>
      </dgm:t>
    </dgm:pt>
    <dgm:pt modelId="{6B254DFC-A54E-4C99-9835-ECF4FFDDFB58}">
      <dgm:prSet phldrT="[Text]" custT="1"/>
      <dgm:spPr>
        <a:solidFill>
          <a:schemeClr val="tx2"/>
        </a:solidFill>
      </dgm:spPr>
      <dgm:t>
        <a:bodyPr/>
        <a:lstStyle/>
        <a:p>
          <a:endParaRPr lang="en-US" sz="3200" dirty="0"/>
        </a:p>
      </dgm:t>
    </dgm:pt>
    <dgm:pt modelId="{16F8BD57-48F7-46E1-AB85-4279296961CC}" type="parTrans" cxnId="{6C4A4C78-1304-4A80-84C6-AC3E8689E911}">
      <dgm:prSet/>
      <dgm:spPr/>
      <dgm:t>
        <a:bodyPr/>
        <a:lstStyle/>
        <a:p>
          <a:endParaRPr lang="en-US"/>
        </a:p>
      </dgm:t>
    </dgm:pt>
    <dgm:pt modelId="{9A57FF8B-302D-4D46-BBFA-361F6071BCC3}" type="sibTrans" cxnId="{6C4A4C78-1304-4A80-84C6-AC3E8689E911}">
      <dgm:prSet/>
      <dgm:spPr/>
      <dgm:t>
        <a:bodyPr/>
        <a:lstStyle/>
        <a:p>
          <a:endParaRPr lang="en-US"/>
        </a:p>
      </dgm:t>
    </dgm:pt>
    <dgm:pt modelId="{23C75013-AB90-45B2-A57E-36C809DE610B}">
      <dgm:prSet phldrT="[Text]" custT="1"/>
      <dgm:spPr/>
      <dgm:t>
        <a:bodyPr/>
        <a:lstStyle/>
        <a:p>
          <a:r>
            <a:rPr lang="en-US" sz="1000" dirty="0" smtClean="0"/>
            <a:t>Irrational behavior</a:t>
          </a:r>
          <a:endParaRPr lang="en-US" sz="1000" dirty="0"/>
        </a:p>
      </dgm:t>
    </dgm:pt>
    <dgm:pt modelId="{FECCBA4A-A177-4FE6-BF20-F69A65AF5D40}" type="parTrans" cxnId="{F9CF548A-5919-4C5E-9580-10F1230C872C}">
      <dgm:prSet/>
      <dgm:spPr/>
      <dgm:t>
        <a:bodyPr/>
        <a:lstStyle/>
        <a:p>
          <a:endParaRPr lang="en-US"/>
        </a:p>
      </dgm:t>
    </dgm:pt>
    <dgm:pt modelId="{D297153C-D496-4433-9288-9FEFFE73EFBB}" type="sibTrans" cxnId="{F9CF548A-5919-4C5E-9580-10F1230C872C}">
      <dgm:prSet/>
      <dgm:spPr/>
      <dgm:t>
        <a:bodyPr/>
        <a:lstStyle/>
        <a:p>
          <a:endParaRPr lang="en-US"/>
        </a:p>
      </dgm:t>
    </dgm:pt>
    <dgm:pt modelId="{4E66962A-D5B9-4293-AB05-F5EF9B4A5A11}">
      <dgm:prSet phldrT="[Text]" custT="1"/>
      <dgm:spPr>
        <a:solidFill>
          <a:schemeClr val="tx2"/>
        </a:solidFill>
      </dgm:spPr>
      <dgm:t>
        <a:bodyPr/>
        <a:lstStyle/>
        <a:p>
          <a:r>
            <a:rPr lang="en-US" sz="1800" b="1" dirty="0" smtClean="0"/>
            <a:t>2019 – 2020</a:t>
          </a:r>
          <a:endParaRPr lang="en-US" sz="1800" b="1" dirty="0"/>
        </a:p>
      </dgm:t>
    </dgm:pt>
    <dgm:pt modelId="{D5C7DB80-9D4B-484C-83AE-B9B7031D8FA1}" type="sibTrans" cxnId="{A6FB6AEC-1BB1-4BBC-AD39-F660083F84FF}">
      <dgm:prSet/>
      <dgm:spPr/>
      <dgm:t>
        <a:bodyPr/>
        <a:lstStyle/>
        <a:p>
          <a:endParaRPr lang="en-US"/>
        </a:p>
      </dgm:t>
    </dgm:pt>
    <dgm:pt modelId="{159FE355-8B98-4C8D-93E0-DB7C0E4924F4}" type="parTrans" cxnId="{A6FB6AEC-1BB1-4BBC-AD39-F660083F84FF}">
      <dgm:prSet/>
      <dgm:spPr/>
      <dgm:t>
        <a:bodyPr/>
        <a:lstStyle/>
        <a:p>
          <a:endParaRPr lang="en-US"/>
        </a:p>
      </dgm:t>
    </dgm:pt>
    <dgm:pt modelId="{1CDF24CD-2E7D-401C-B4E7-FE5F0175E9CE}">
      <dgm:prSet custT="1"/>
      <dgm:spPr/>
      <dgm:t>
        <a:bodyPr/>
        <a:lstStyle/>
        <a:p>
          <a:r>
            <a:rPr lang="en-US" sz="1000" dirty="0" smtClean="0"/>
            <a:t>Tons of capacity</a:t>
          </a:r>
        </a:p>
      </dgm:t>
    </dgm:pt>
    <dgm:pt modelId="{B3A7F428-8037-4535-B1B8-EF2BF9B908A5}" type="parTrans" cxnId="{1421BE41-7101-4D2D-AC68-C624DE39B003}">
      <dgm:prSet/>
      <dgm:spPr/>
      <dgm:t>
        <a:bodyPr/>
        <a:lstStyle/>
        <a:p>
          <a:endParaRPr lang="en-US"/>
        </a:p>
      </dgm:t>
    </dgm:pt>
    <dgm:pt modelId="{B5E9109D-DD43-4708-998A-749242ECCC01}" type="sibTrans" cxnId="{1421BE41-7101-4D2D-AC68-C624DE39B003}">
      <dgm:prSet/>
      <dgm:spPr/>
      <dgm:t>
        <a:bodyPr/>
        <a:lstStyle/>
        <a:p>
          <a:endParaRPr lang="en-US"/>
        </a:p>
      </dgm:t>
    </dgm:pt>
    <dgm:pt modelId="{ED13C299-F585-4AE0-8EC4-A26CFB4E6F1B}">
      <dgm:prSet custT="1"/>
      <dgm:spPr/>
      <dgm:t>
        <a:bodyPr/>
        <a:lstStyle/>
        <a:p>
          <a:r>
            <a:rPr lang="en-US" sz="1000" dirty="0" smtClean="0"/>
            <a:t>Rush to coverage innovations</a:t>
          </a:r>
        </a:p>
      </dgm:t>
    </dgm:pt>
    <dgm:pt modelId="{EC970785-57E8-4BF8-B4AA-E4A7498B4A40}" type="parTrans" cxnId="{AD6CCFFB-68B9-494A-8048-CB688B7315C7}">
      <dgm:prSet/>
      <dgm:spPr/>
      <dgm:t>
        <a:bodyPr/>
        <a:lstStyle/>
        <a:p>
          <a:endParaRPr lang="en-US"/>
        </a:p>
      </dgm:t>
    </dgm:pt>
    <dgm:pt modelId="{D9B2E2A1-CE4E-4973-BCBC-39F2B3817279}" type="sibTrans" cxnId="{AD6CCFFB-68B9-494A-8048-CB688B7315C7}">
      <dgm:prSet/>
      <dgm:spPr/>
      <dgm:t>
        <a:bodyPr/>
        <a:lstStyle/>
        <a:p>
          <a:endParaRPr lang="en-US"/>
        </a:p>
      </dgm:t>
    </dgm:pt>
    <dgm:pt modelId="{5F125AAC-D83D-4064-A3E9-E449DF9A1B7C}">
      <dgm:prSet custT="1"/>
      <dgm:spPr/>
      <dgm:t>
        <a:bodyPr/>
        <a:lstStyle/>
        <a:p>
          <a:r>
            <a:rPr lang="en-US" sz="1000" dirty="0" smtClean="0"/>
            <a:t>The move from “data breach” to “privacy breach”</a:t>
          </a:r>
        </a:p>
      </dgm:t>
    </dgm:pt>
    <dgm:pt modelId="{BF8A022D-9E0C-4FD9-B099-523BD2CE5387}" type="parTrans" cxnId="{07442BC0-0281-47C1-BDB7-BCDEB8E488CD}">
      <dgm:prSet/>
      <dgm:spPr/>
      <dgm:t>
        <a:bodyPr/>
        <a:lstStyle/>
        <a:p>
          <a:endParaRPr lang="en-US"/>
        </a:p>
      </dgm:t>
    </dgm:pt>
    <dgm:pt modelId="{99CA85A7-490E-4EA3-9CB0-888ED435D2BD}" type="sibTrans" cxnId="{07442BC0-0281-47C1-BDB7-BCDEB8E488CD}">
      <dgm:prSet/>
      <dgm:spPr/>
      <dgm:t>
        <a:bodyPr/>
        <a:lstStyle/>
        <a:p>
          <a:endParaRPr lang="en-US"/>
        </a:p>
      </dgm:t>
    </dgm:pt>
    <dgm:pt modelId="{698C5760-2C55-4A32-BACD-023B0E6A8499}">
      <dgm:prSet custT="1"/>
      <dgm:spPr/>
      <dgm:t>
        <a:bodyPr/>
        <a:lstStyle/>
        <a:p>
          <a:r>
            <a:rPr lang="en-US" sz="1000" dirty="0" smtClean="0"/>
            <a:t>Expanded Media to include social media and off-line</a:t>
          </a:r>
        </a:p>
      </dgm:t>
    </dgm:pt>
    <dgm:pt modelId="{5EB02F96-26FC-4096-A4A6-103B1A5EED19}" type="parTrans" cxnId="{29AAA7CB-C4DF-4599-94F9-1E946C08632F}">
      <dgm:prSet/>
      <dgm:spPr/>
      <dgm:t>
        <a:bodyPr/>
        <a:lstStyle/>
        <a:p>
          <a:endParaRPr lang="en-US"/>
        </a:p>
      </dgm:t>
    </dgm:pt>
    <dgm:pt modelId="{E7E94867-AB8B-4732-BFA6-FE53762FFC26}" type="sibTrans" cxnId="{29AAA7CB-C4DF-4599-94F9-1E946C08632F}">
      <dgm:prSet/>
      <dgm:spPr/>
      <dgm:t>
        <a:bodyPr/>
        <a:lstStyle/>
        <a:p>
          <a:endParaRPr lang="en-US"/>
        </a:p>
      </dgm:t>
    </dgm:pt>
    <dgm:pt modelId="{E18DC9D5-1F66-4D3E-A742-BBE5F2035859}">
      <dgm:prSet custT="1"/>
      <dgm:spPr/>
      <dgm:t>
        <a:bodyPr/>
        <a:lstStyle/>
        <a:p>
          <a:r>
            <a:rPr lang="en-US" sz="1000" dirty="0" smtClean="0"/>
            <a:t>Broadening triggers for Business Income</a:t>
          </a:r>
        </a:p>
      </dgm:t>
    </dgm:pt>
    <dgm:pt modelId="{308A7D9A-0403-4F61-BFD1-A4C6CC10EF49}" type="parTrans" cxnId="{A3252A37-706C-4EB1-AE5B-C584B85AE7CF}">
      <dgm:prSet/>
      <dgm:spPr/>
      <dgm:t>
        <a:bodyPr/>
        <a:lstStyle/>
        <a:p>
          <a:endParaRPr lang="en-US"/>
        </a:p>
      </dgm:t>
    </dgm:pt>
    <dgm:pt modelId="{D6E628B2-6D2B-4AD3-94DD-C720B0E86906}" type="sibTrans" cxnId="{A3252A37-706C-4EB1-AE5B-C584B85AE7CF}">
      <dgm:prSet/>
      <dgm:spPr/>
      <dgm:t>
        <a:bodyPr/>
        <a:lstStyle/>
        <a:p>
          <a:endParaRPr lang="en-US"/>
        </a:p>
      </dgm:t>
    </dgm:pt>
    <dgm:pt modelId="{E7E09955-BE64-4342-BBD0-1352D5DB1350}">
      <dgm:prSet custT="1"/>
      <dgm:spPr/>
      <dgm:t>
        <a:bodyPr/>
        <a:lstStyle/>
        <a:p>
          <a:r>
            <a:rPr lang="en-US" sz="1000" dirty="0" smtClean="0"/>
            <a:t>Significant expansion of “cybercrime</a:t>
          </a:r>
        </a:p>
      </dgm:t>
    </dgm:pt>
    <dgm:pt modelId="{CB04AA9E-FB60-4685-A4D5-0064C38393E6}" type="parTrans" cxnId="{6F212930-3FD8-4743-A998-A5C838C19CCE}">
      <dgm:prSet/>
      <dgm:spPr/>
      <dgm:t>
        <a:bodyPr/>
        <a:lstStyle/>
        <a:p>
          <a:endParaRPr lang="en-US"/>
        </a:p>
      </dgm:t>
    </dgm:pt>
    <dgm:pt modelId="{DD9FA2B0-B442-4C58-8E2E-E9FC7E23FE14}" type="sibTrans" cxnId="{6F212930-3FD8-4743-A998-A5C838C19CCE}">
      <dgm:prSet/>
      <dgm:spPr/>
      <dgm:t>
        <a:bodyPr/>
        <a:lstStyle/>
        <a:p>
          <a:endParaRPr lang="en-US"/>
        </a:p>
      </dgm:t>
    </dgm:pt>
    <dgm:pt modelId="{8E57050E-23C6-4A9C-9BB1-ECDB53575C7F}">
      <dgm:prSet custT="1"/>
      <dgm:spPr/>
      <dgm:t>
        <a:bodyPr/>
        <a:lstStyle/>
        <a:p>
          <a:r>
            <a:rPr lang="en-US" sz="1000" dirty="0" smtClean="0"/>
            <a:t>Lower filed rates</a:t>
          </a:r>
        </a:p>
      </dgm:t>
    </dgm:pt>
    <dgm:pt modelId="{B60FB21E-FA45-4046-ADF6-74552F1BE66A}" type="parTrans" cxnId="{6F9D4D6C-21F0-4A8C-8F92-75866FBE04F3}">
      <dgm:prSet/>
      <dgm:spPr/>
      <dgm:t>
        <a:bodyPr/>
        <a:lstStyle/>
        <a:p>
          <a:endParaRPr lang="en-US"/>
        </a:p>
      </dgm:t>
    </dgm:pt>
    <dgm:pt modelId="{49D58857-805C-4A66-B156-BF0D44357D2A}" type="sibTrans" cxnId="{6F9D4D6C-21F0-4A8C-8F92-75866FBE04F3}">
      <dgm:prSet/>
      <dgm:spPr/>
      <dgm:t>
        <a:bodyPr/>
        <a:lstStyle/>
        <a:p>
          <a:endParaRPr lang="en-US"/>
        </a:p>
      </dgm:t>
    </dgm:pt>
    <dgm:pt modelId="{D7C08DAE-96EF-46F9-A5E5-B9516F7B6490}">
      <dgm:prSet custT="1"/>
      <dgm:spPr/>
      <dgm:t>
        <a:bodyPr/>
        <a:lstStyle/>
        <a:p>
          <a:r>
            <a:rPr lang="en-US" sz="1000" dirty="0" smtClean="0"/>
            <a:t>The start of risk management offerings</a:t>
          </a:r>
        </a:p>
      </dgm:t>
    </dgm:pt>
    <dgm:pt modelId="{2D2D2038-593D-4DF2-9BAF-0CEB46418659}" type="parTrans" cxnId="{1D0975B7-36DF-49C3-9DF0-997490A38F96}">
      <dgm:prSet/>
      <dgm:spPr/>
      <dgm:t>
        <a:bodyPr/>
        <a:lstStyle/>
        <a:p>
          <a:endParaRPr lang="en-US"/>
        </a:p>
      </dgm:t>
    </dgm:pt>
    <dgm:pt modelId="{29BBC8B5-8317-49D4-8D60-55563ADAFAA8}" type="sibTrans" cxnId="{1D0975B7-36DF-49C3-9DF0-997490A38F96}">
      <dgm:prSet/>
      <dgm:spPr/>
      <dgm:t>
        <a:bodyPr/>
        <a:lstStyle/>
        <a:p>
          <a:endParaRPr lang="en-US"/>
        </a:p>
      </dgm:t>
    </dgm:pt>
    <dgm:pt modelId="{F1696674-2512-4F93-AB1E-B51A15340147}">
      <dgm:prSet custT="1"/>
      <dgm:spPr/>
      <dgm:t>
        <a:bodyPr/>
        <a:lstStyle/>
        <a:p>
          <a:r>
            <a:rPr lang="en-US" sz="1000" smtClean="0"/>
            <a:t>Social Engineering, FTF, Phishing</a:t>
          </a:r>
          <a:endParaRPr lang="en-US" sz="1000" dirty="0" smtClean="0"/>
        </a:p>
      </dgm:t>
    </dgm:pt>
    <dgm:pt modelId="{B75D5049-F5F4-4922-85BC-C5E1E8EAEE63}" type="parTrans" cxnId="{2EA52545-4F51-4AC0-AFCD-40E4DDFA27F7}">
      <dgm:prSet/>
      <dgm:spPr/>
      <dgm:t>
        <a:bodyPr/>
        <a:lstStyle/>
        <a:p>
          <a:endParaRPr lang="en-US"/>
        </a:p>
      </dgm:t>
    </dgm:pt>
    <dgm:pt modelId="{91DA6476-A509-4D15-8775-33E8B8A14AB7}" type="sibTrans" cxnId="{2EA52545-4F51-4AC0-AFCD-40E4DDFA27F7}">
      <dgm:prSet/>
      <dgm:spPr/>
      <dgm:t>
        <a:bodyPr/>
        <a:lstStyle/>
        <a:p>
          <a:endParaRPr lang="en-US"/>
        </a:p>
      </dgm:t>
    </dgm:pt>
    <dgm:pt modelId="{CB504F73-2A86-429B-B134-5E0DBDB9B3EA}">
      <dgm:prSet phldrT="[Text]" custT="1"/>
      <dgm:spPr/>
      <dgm:t>
        <a:bodyPr/>
        <a:lstStyle/>
        <a:p>
          <a:r>
            <a:rPr lang="en-US" sz="1000" dirty="0" smtClean="0"/>
            <a:t>Many new entrants, grabbing market share</a:t>
          </a:r>
          <a:endParaRPr lang="en-US" sz="1000" dirty="0"/>
        </a:p>
      </dgm:t>
    </dgm:pt>
    <dgm:pt modelId="{7209AD21-5046-464C-BB71-4161CEDCD8C3}" type="parTrans" cxnId="{EFA02D47-CAD6-43D5-973C-420A90E70289}">
      <dgm:prSet/>
      <dgm:spPr/>
      <dgm:t>
        <a:bodyPr/>
        <a:lstStyle/>
        <a:p>
          <a:endParaRPr lang="en-US"/>
        </a:p>
      </dgm:t>
    </dgm:pt>
    <dgm:pt modelId="{3722F64C-26A0-40A1-8238-A56152B807D9}" type="sibTrans" cxnId="{EFA02D47-CAD6-43D5-973C-420A90E70289}">
      <dgm:prSet/>
      <dgm:spPr/>
      <dgm:t>
        <a:bodyPr/>
        <a:lstStyle/>
        <a:p>
          <a:endParaRPr lang="en-US"/>
        </a:p>
      </dgm:t>
    </dgm:pt>
    <dgm:pt modelId="{D3702723-5795-4612-A40F-B38DCF48D3E7}">
      <dgm:prSet custT="1"/>
      <dgm:spPr/>
      <dgm:t>
        <a:bodyPr/>
        <a:lstStyle/>
        <a:p>
          <a:r>
            <a:rPr lang="en-US" sz="1000" dirty="0" smtClean="0"/>
            <a:t>Filed rate reductions by many admitted markets</a:t>
          </a:r>
        </a:p>
      </dgm:t>
    </dgm:pt>
    <dgm:pt modelId="{A09B1DCD-F55C-41A0-BC74-0E5BC9497949}" type="parTrans" cxnId="{8FBD19E5-8F18-4CC0-8305-101ECE219EFE}">
      <dgm:prSet/>
      <dgm:spPr/>
      <dgm:t>
        <a:bodyPr/>
        <a:lstStyle/>
        <a:p>
          <a:endParaRPr lang="en-US"/>
        </a:p>
      </dgm:t>
    </dgm:pt>
    <dgm:pt modelId="{A681E4E8-2CB3-4D38-A5DF-1783DE0E01EF}" type="sibTrans" cxnId="{8FBD19E5-8F18-4CC0-8305-101ECE219EFE}">
      <dgm:prSet/>
      <dgm:spPr/>
      <dgm:t>
        <a:bodyPr/>
        <a:lstStyle/>
        <a:p>
          <a:endParaRPr lang="en-US"/>
        </a:p>
      </dgm:t>
    </dgm:pt>
    <dgm:pt modelId="{B4909FB9-51D9-405E-AE51-8039204DD344}">
      <dgm:prSet custT="1"/>
      <dgm:spPr/>
      <dgm:t>
        <a:bodyPr/>
        <a:lstStyle/>
        <a:p>
          <a:r>
            <a:rPr lang="en-US" sz="1000" dirty="0" smtClean="0"/>
            <a:t>Losses increase significantly:</a:t>
          </a:r>
        </a:p>
      </dgm:t>
    </dgm:pt>
    <dgm:pt modelId="{BD1CD1E8-05C7-48AC-8D9D-9F677C7CB9A8}" type="parTrans" cxnId="{D0973550-E0B2-495A-8FDA-05631220454A}">
      <dgm:prSet/>
      <dgm:spPr/>
      <dgm:t>
        <a:bodyPr/>
        <a:lstStyle/>
        <a:p>
          <a:endParaRPr lang="en-US"/>
        </a:p>
      </dgm:t>
    </dgm:pt>
    <dgm:pt modelId="{712DF81F-719D-4810-9439-E4FFC41F2EDD}" type="sibTrans" cxnId="{D0973550-E0B2-495A-8FDA-05631220454A}">
      <dgm:prSet/>
      <dgm:spPr/>
      <dgm:t>
        <a:bodyPr/>
        <a:lstStyle/>
        <a:p>
          <a:endParaRPr lang="en-US"/>
        </a:p>
      </dgm:t>
    </dgm:pt>
    <dgm:pt modelId="{A1B03508-FB22-49D3-B5AA-048A31251E61}">
      <dgm:prSet custT="1"/>
      <dgm:spPr/>
      <dgm:t>
        <a:bodyPr/>
        <a:lstStyle/>
        <a:p>
          <a:r>
            <a:rPr lang="en-US" sz="1000" dirty="0" smtClean="0"/>
            <a:t>Further expansion of state privacy laws (</a:t>
          </a:r>
          <a:r>
            <a:rPr lang="en-US" sz="1000" dirty="0" err="1" smtClean="0"/>
            <a:t>ie</a:t>
          </a:r>
          <a:r>
            <a:rPr lang="en-US" sz="1000" dirty="0" smtClean="0"/>
            <a:t>: CCPA in 2020)</a:t>
          </a:r>
        </a:p>
      </dgm:t>
    </dgm:pt>
    <dgm:pt modelId="{F248044E-2251-4122-A547-0A91B45DC153}" type="parTrans" cxnId="{6E71C1DF-472E-4955-A5CA-E73F1DC155EF}">
      <dgm:prSet/>
      <dgm:spPr/>
      <dgm:t>
        <a:bodyPr/>
        <a:lstStyle/>
        <a:p>
          <a:endParaRPr lang="en-US"/>
        </a:p>
      </dgm:t>
    </dgm:pt>
    <dgm:pt modelId="{D3F38E2F-7DBE-4636-BEBE-025DA3324E8D}" type="sibTrans" cxnId="{6E71C1DF-472E-4955-A5CA-E73F1DC155EF}">
      <dgm:prSet/>
      <dgm:spPr/>
      <dgm:t>
        <a:bodyPr/>
        <a:lstStyle/>
        <a:p>
          <a:endParaRPr lang="en-US"/>
        </a:p>
      </dgm:t>
    </dgm:pt>
    <dgm:pt modelId="{4175F410-7CFF-4B8F-AB57-7986D8A99256}">
      <dgm:prSet custT="1"/>
      <dgm:spPr/>
      <dgm:t>
        <a:bodyPr/>
        <a:lstStyle/>
        <a:p>
          <a:endParaRPr lang="en-US" sz="1000" dirty="0" smtClean="0"/>
        </a:p>
      </dgm:t>
    </dgm:pt>
    <dgm:pt modelId="{A31051D0-A54D-4E8E-A8EC-F51A20C3E985}" type="parTrans" cxnId="{2D8CF0D8-A86F-43F9-B514-AE04D6D07039}">
      <dgm:prSet/>
      <dgm:spPr/>
      <dgm:t>
        <a:bodyPr/>
        <a:lstStyle/>
        <a:p>
          <a:endParaRPr lang="en-US"/>
        </a:p>
      </dgm:t>
    </dgm:pt>
    <dgm:pt modelId="{24C0410C-9CAD-42F9-8304-18075141C004}" type="sibTrans" cxnId="{2D8CF0D8-A86F-43F9-B514-AE04D6D07039}">
      <dgm:prSet/>
      <dgm:spPr/>
      <dgm:t>
        <a:bodyPr/>
        <a:lstStyle/>
        <a:p>
          <a:endParaRPr lang="en-US"/>
        </a:p>
      </dgm:t>
    </dgm:pt>
    <dgm:pt modelId="{354C9E6F-A5EF-429C-B56D-6CFD20F5212C}">
      <dgm:prSet custT="1"/>
      <dgm:spPr/>
      <dgm:t>
        <a:bodyPr/>
        <a:lstStyle/>
        <a:p>
          <a:r>
            <a:rPr lang="en-US" sz="1000" dirty="0" smtClean="0"/>
            <a:t>Emergence of more </a:t>
          </a:r>
          <a:r>
            <a:rPr lang="en-US" sz="1000" dirty="0" err="1" smtClean="0"/>
            <a:t>insurtechs</a:t>
          </a:r>
          <a:endParaRPr lang="en-US" sz="1000" dirty="0" smtClean="0"/>
        </a:p>
      </dgm:t>
    </dgm:pt>
    <dgm:pt modelId="{D44F0D55-3E6C-45E7-A126-8170B150BCBD}" type="parTrans" cxnId="{9C64BD96-41D3-4BB2-A209-C43D21C8CF69}">
      <dgm:prSet/>
      <dgm:spPr/>
      <dgm:t>
        <a:bodyPr/>
        <a:lstStyle/>
        <a:p>
          <a:endParaRPr lang="en-US"/>
        </a:p>
      </dgm:t>
    </dgm:pt>
    <dgm:pt modelId="{C5509E43-7F9A-430F-984E-0D2C688F50E4}" type="sibTrans" cxnId="{9C64BD96-41D3-4BB2-A209-C43D21C8CF69}">
      <dgm:prSet/>
      <dgm:spPr/>
      <dgm:t>
        <a:bodyPr/>
        <a:lstStyle/>
        <a:p>
          <a:endParaRPr lang="en-US"/>
        </a:p>
      </dgm:t>
    </dgm:pt>
    <dgm:pt modelId="{2DF9AEF0-365E-49AB-AA19-1CE59BF68FD6}">
      <dgm:prSet custT="1"/>
      <dgm:spPr/>
      <dgm:t>
        <a:bodyPr/>
        <a:lstStyle/>
        <a:p>
          <a:r>
            <a:rPr lang="en-US" sz="1000" dirty="0" smtClean="0"/>
            <a:t>Ransomware</a:t>
          </a:r>
        </a:p>
      </dgm:t>
    </dgm:pt>
    <dgm:pt modelId="{D7452793-BFAE-498B-B2EA-443934794B43}" type="parTrans" cxnId="{CC410753-577C-46D8-AA72-756EA31C3321}">
      <dgm:prSet/>
      <dgm:spPr/>
      <dgm:t>
        <a:bodyPr/>
        <a:lstStyle/>
        <a:p>
          <a:endParaRPr lang="en-US"/>
        </a:p>
      </dgm:t>
    </dgm:pt>
    <dgm:pt modelId="{EC6B1C2D-08D6-4DA0-AC2B-7D04DE6C6159}" type="sibTrans" cxnId="{CC410753-577C-46D8-AA72-756EA31C3321}">
      <dgm:prSet/>
      <dgm:spPr/>
      <dgm:t>
        <a:bodyPr/>
        <a:lstStyle/>
        <a:p>
          <a:endParaRPr lang="en-US"/>
        </a:p>
      </dgm:t>
    </dgm:pt>
    <dgm:pt modelId="{3CBA4958-08A7-4111-A11A-74EA70D49F8F}">
      <dgm:prSet custT="1"/>
      <dgm:spPr/>
      <dgm:t>
        <a:bodyPr/>
        <a:lstStyle/>
        <a:p>
          <a:r>
            <a:rPr lang="en-US" sz="1000" dirty="0" smtClean="0"/>
            <a:t>Social Engineering</a:t>
          </a:r>
        </a:p>
      </dgm:t>
    </dgm:pt>
    <dgm:pt modelId="{C2206804-D425-447E-B2C1-E36CDC53E238}" type="sibTrans" cxnId="{11959AF4-1F57-4472-B90C-49769704B8A7}">
      <dgm:prSet/>
      <dgm:spPr/>
      <dgm:t>
        <a:bodyPr/>
        <a:lstStyle/>
        <a:p>
          <a:endParaRPr lang="en-US"/>
        </a:p>
      </dgm:t>
    </dgm:pt>
    <dgm:pt modelId="{3795B8B9-1E79-4B1D-BE18-9785D27FBA86}" type="parTrans" cxnId="{11959AF4-1F57-4472-B90C-49769704B8A7}">
      <dgm:prSet/>
      <dgm:spPr/>
      <dgm:t>
        <a:bodyPr/>
        <a:lstStyle/>
        <a:p>
          <a:endParaRPr lang="en-US"/>
        </a:p>
      </dgm:t>
    </dgm:pt>
    <dgm:pt modelId="{04C3FEB3-6BD3-4913-B0BA-0D0CAEB5071D}">
      <dgm:prSet custT="1"/>
      <dgm:spPr/>
      <dgm:t>
        <a:bodyPr/>
        <a:lstStyle/>
        <a:p>
          <a:r>
            <a:rPr lang="en-US" sz="1000" dirty="0" smtClean="0"/>
            <a:t>Business Email Compromise</a:t>
          </a:r>
        </a:p>
      </dgm:t>
    </dgm:pt>
    <dgm:pt modelId="{D53CBB90-DC92-472A-92C0-88AE04ABDD8C}" type="sibTrans" cxnId="{5F5BA5E3-6341-4C81-9E69-ABD02FB7EFD1}">
      <dgm:prSet/>
      <dgm:spPr/>
      <dgm:t>
        <a:bodyPr/>
        <a:lstStyle/>
        <a:p>
          <a:endParaRPr lang="en-US"/>
        </a:p>
      </dgm:t>
    </dgm:pt>
    <dgm:pt modelId="{F3491818-D7C1-4F43-A9AC-1A6F87AC05CB}" type="parTrans" cxnId="{5F5BA5E3-6341-4C81-9E69-ABD02FB7EFD1}">
      <dgm:prSet/>
      <dgm:spPr/>
      <dgm:t>
        <a:bodyPr/>
        <a:lstStyle/>
        <a:p>
          <a:endParaRPr lang="en-US"/>
        </a:p>
      </dgm:t>
    </dgm:pt>
    <dgm:pt modelId="{14CC9A2F-1ED0-4474-9385-BDA7E0736B71}">
      <dgm:prSet custT="1"/>
      <dgm:spPr/>
      <dgm:t>
        <a:bodyPr/>
        <a:lstStyle/>
        <a:p>
          <a:r>
            <a:rPr lang="en-US" sz="1000" dirty="0" smtClean="0"/>
            <a:t>More national headline breaches</a:t>
          </a:r>
        </a:p>
      </dgm:t>
    </dgm:pt>
    <dgm:pt modelId="{5C60EF53-5023-49C2-B120-288DAC799EBD}" type="parTrans" cxnId="{4CD61051-E0F6-4D81-81CF-FB836167F802}">
      <dgm:prSet/>
      <dgm:spPr/>
      <dgm:t>
        <a:bodyPr/>
        <a:lstStyle/>
        <a:p>
          <a:endParaRPr lang="en-US"/>
        </a:p>
      </dgm:t>
    </dgm:pt>
    <dgm:pt modelId="{0606C7B5-DE90-4E7D-BB31-846DF0625E4B}" type="sibTrans" cxnId="{4CD61051-E0F6-4D81-81CF-FB836167F802}">
      <dgm:prSet/>
      <dgm:spPr/>
      <dgm:t>
        <a:bodyPr/>
        <a:lstStyle/>
        <a:p>
          <a:endParaRPr lang="en-US"/>
        </a:p>
      </dgm:t>
    </dgm:pt>
    <dgm:pt modelId="{44A21C52-856C-4030-80AC-B344DEC1FAE2}">
      <dgm:prSet custT="1"/>
      <dgm:spPr/>
      <dgm:t>
        <a:bodyPr/>
        <a:lstStyle/>
        <a:p>
          <a:r>
            <a:rPr lang="en-US" sz="1000" dirty="0" smtClean="0"/>
            <a:t>Oops – did markets reduce rates and ease underwriting requirements too soon?</a:t>
          </a:r>
        </a:p>
      </dgm:t>
    </dgm:pt>
    <dgm:pt modelId="{ED2BF46A-7A60-4EB7-809C-DF90176D404F}" type="parTrans" cxnId="{BDD51864-C3F8-45B2-8945-2413E1538C35}">
      <dgm:prSet/>
      <dgm:spPr/>
      <dgm:t>
        <a:bodyPr/>
        <a:lstStyle/>
        <a:p>
          <a:endParaRPr lang="en-US"/>
        </a:p>
      </dgm:t>
    </dgm:pt>
    <dgm:pt modelId="{69AE5C4B-7665-407D-BB27-DBA15F92C435}" type="sibTrans" cxnId="{BDD51864-C3F8-45B2-8945-2413E1538C35}">
      <dgm:prSet/>
      <dgm:spPr/>
      <dgm:t>
        <a:bodyPr/>
        <a:lstStyle/>
        <a:p>
          <a:endParaRPr lang="en-US"/>
        </a:p>
      </dgm:t>
    </dgm:pt>
    <dgm:pt modelId="{5D3A50C1-E9BF-46E1-ABD7-4CD33E72C764}">
      <dgm:prSet phldrT="[Text]" custT="1"/>
      <dgm:spPr/>
      <dgm:t>
        <a:bodyPr/>
        <a:lstStyle/>
        <a:p>
          <a:r>
            <a:rPr lang="en-US" sz="1000" dirty="0" smtClean="0"/>
            <a:t>The birth of a new coverage</a:t>
          </a:r>
          <a:endParaRPr lang="en-US" sz="1000" dirty="0"/>
        </a:p>
      </dgm:t>
    </dgm:pt>
    <dgm:pt modelId="{0DE64242-AF2C-44A7-B0E6-349FF1B9ACEC}" type="parTrans" cxnId="{F50F7610-7BCE-4D1D-87E0-AC3F5700EF01}">
      <dgm:prSet/>
      <dgm:spPr/>
      <dgm:t>
        <a:bodyPr/>
        <a:lstStyle/>
        <a:p>
          <a:endParaRPr lang="en-US"/>
        </a:p>
      </dgm:t>
    </dgm:pt>
    <dgm:pt modelId="{1D1D7F6C-D89C-4D1D-847D-9EB5F7C37326}" type="sibTrans" cxnId="{F50F7610-7BCE-4D1D-87E0-AC3F5700EF01}">
      <dgm:prSet/>
      <dgm:spPr/>
      <dgm:t>
        <a:bodyPr/>
        <a:lstStyle/>
        <a:p>
          <a:endParaRPr lang="en-US"/>
        </a:p>
      </dgm:t>
    </dgm:pt>
    <dgm:pt modelId="{5826676F-0454-4499-B7C6-12C28A8B3290}">
      <dgm:prSet custT="1"/>
      <dgm:spPr/>
      <dgm:t>
        <a:bodyPr/>
        <a:lstStyle/>
        <a:p>
          <a:r>
            <a:rPr lang="en-US" sz="1000" dirty="0" smtClean="0"/>
            <a:t>Confusion – wanting to be like the other, more profitable lines, just not sure how to get there</a:t>
          </a:r>
        </a:p>
      </dgm:t>
    </dgm:pt>
    <dgm:pt modelId="{D7C3E432-8E52-417F-AFF0-ADB8FDF2BBD8}" type="parTrans" cxnId="{A6BDC7FA-0767-4538-9F21-58649CF5EC82}">
      <dgm:prSet/>
      <dgm:spPr/>
      <dgm:t>
        <a:bodyPr/>
        <a:lstStyle/>
        <a:p>
          <a:endParaRPr lang="en-US"/>
        </a:p>
      </dgm:t>
    </dgm:pt>
    <dgm:pt modelId="{5107E9C5-BDA8-44F8-813D-EAD8FB503926}" type="sibTrans" cxnId="{A6BDC7FA-0767-4538-9F21-58649CF5EC82}">
      <dgm:prSet/>
      <dgm:spPr/>
      <dgm:t>
        <a:bodyPr/>
        <a:lstStyle/>
        <a:p>
          <a:endParaRPr lang="en-US"/>
        </a:p>
      </dgm:t>
    </dgm:pt>
    <dgm:pt modelId="{7DA31EAF-1179-43FF-B59D-2668815975DA}">
      <dgm:prSet phldrT="[Text]" custT="1"/>
      <dgm:spPr/>
      <dgm:t>
        <a:bodyPr/>
        <a:lstStyle/>
        <a:p>
          <a:r>
            <a:rPr lang="en-US" sz="1000" dirty="0" smtClean="0"/>
            <a:t>Problems have become much more expensive</a:t>
          </a:r>
          <a:endParaRPr lang="en-US" sz="1000" dirty="0"/>
        </a:p>
      </dgm:t>
    </dgm:pt>
    <dgm:pt modelId="{8323E982-6C16-4DB5-A119-17F9E7F449FB}" type="parTrans" cxnId="{803B0B1B-B1C3-49B9-984D-8EB7DFEC1B79}">
      <dgm:prSet/>
      <dgm:spPr/>
      <dgm:t>
        <a:bodyPr/>
        <a:lstStyle/>
        <a:p>
          <a:endParaRPr lang="en-US"/>
        </a:p>
      </dgm:t>
    </dgm:pt>
    <dgm:pt modelId="{963067B0-88EF-4E7A-9E52-64D82C91B612}" type="sibTrans" cxnId="{803B0B1B-B1C3-49B9-984D-8EB7DFEC1B79}">
      <dgm:prSet/>
      <dgm:spPr/>
      <dgm:t>
        <a:bodyPr/>
        <a:lstStyle/>
        <a:p>
          <a:endParaRPr lang="en-US"/>
        </a:p>
      </dgm:t>
    </dgm:pt>
    <dgm:pt modelId="{AE491C54-01E3-4205-9A0A-B897FDA66B15}">
      <dgm:prSet phldrT="[Text]" custT="1"/>
      <dgm:spPr/>
      <dgm:t>
        <a:bodyPr/>
        <a:lstStyle/>
        <a:p>
          <a:r>
            <a:rPr lang="en-US" sz="1000" dirty="0" smtClean="0"/>
            <a:t>New rules needed to establish boundaries (MFA, RDP </a:t>
          </a:r>
          <a:r>
            <a:rPr lang="en-US" sz="1000" dirty="0" err="1" smtClean="0"/>
            <a:t>Config</a:t>
          </a:r>
          <a:r>
            <a:rPr lang="en-US" sz="1000" dirty="0" smtClean="0"/>
            <a:t>, Endpoint protection, backups, etc.)</a:t>
          </a:r>
          <a:endParaRPr lang="en-US" sz="1000" dirty="0"/>
        </a:p>
      </dgm:t>
    </dgm:pt>
    <dgm:pt modelId="{FEACD3F7-A274-4EFC-A237-41175AA26FED}" type="parTrans" cxnId="{F161E696-CAE4-4B01-AD5A-DA660FCECA95}">
      <dgm:prSet/>
      <dgm:spPr/>
      <dgm:t>
        <a:bodyPr/>
        <a:lstStyle/>
        <a:p>
          <a:endParaRPr lang="en-US"/>
        </a:p>
      </dgm:t>
    </dgm:pt>
    <dgm:pt modelId="{486AA6A7-AB57-4D94-92D4-26D33C4B46B9}" type="sibTrans" cxnId="{F161E696-CAE4-4B01-AD5A-DA660FCECA95}">
      <dgm:prSet/>
      <dgm:spPr/>
      <dgm:t>
        <a:bodyPr/>
        <a:lstStyle/>
        <a:p>
          <a:endParaRPr lang="en-US"/>
        </a:p>
      </dgm:t>
    </dgm:pt>
    <dgm:pt modelId="{283511CF-DC25-49D9-B054-312F337665E2}">
      <dgm:prSet phldrT="[Text]" custT="1"/>
      <dgm:spPr/>
      <dgm:t>
        <a:bodyPr/>
        <a:lstStyle/>
        <a:p>
          <a:r>
            <a:rPr lang="en-US" sz="1000" dirty="0" smtClean="0"/>
            <a:t>Parents (underwriters) asking more questions, establishing curfews</a:t>
          </a:r>
          <a:endParaRPr lang="en-US" sz="1000" dirty="0"/>
        </a:p>
      </dgm:t>
    </dgm:pt>
    <dgm:pt modelId="{AAE40A7C-3078-4483-A50C-E707273560A3}" type="parTrans" cxnId="{1FB2C121-7DAF-4FD0-AFAC-BAF697F214C6}">
      <dgm:prSet/>
      <dgm:spPr/>
      <dgm:t>
        <a:bodyPr/>
        <a:lstStyle/>
        <a:p>
          <a:endParaRPr lang="en-US"/>
        </a:p>
      </dgm:t>
    </dgm:pt>
    <dgm:pt modelId="{7700062F-8806-4F83-91C3-82886A043394}" type="sibTrans" cxnId="{1FB2C121-7DAF-4FD0-AFAC-BAF697F214C6}">
      <dgm:prSet/>
      <dgm:spPr/>
      <dgm:t>
        <a:bodyPr/>
        <a:lstStyle/>
        <a:p>
          <a:endParaRPr lang="en-US"/>
        </a:p>
      </dgm:t>
    </dgm:pt>
    <dgm:pt modelId="{FA3E5396-2D20-487A-AA4C-B6A674B4BB81}">
      <dgm:prSet phldrT="[Text]" custT="1"/>
      <dgm:spPr/>
      <dgm:t>
        <a:bodyPr/>
        <a:lstStyle/>
        <a:p>
          <a:r>
            <a:rPr lang="en-US" sz="1000" dirty="0" smtClean="0"/>
            <a:t>Limited capacity (“Your allowance used to be $10, now it’s $2)</a:t>
          </a:r>
          <a:endParaRPr lang="en-US" sz="1000" dirty="0"/>
        </a:p>
      </dgm:t>
    </dgm:pt>
    <dgm:pt modelId="{EF3B1AF7-4ED4-4338-B604-83F36F915505}" type="parTrans" cxnId="{1A7B875E-4DD2-4C16-97D2-8914DFD47554}">
      <dgm:prSet/>
      <dgm:spPr/>
      <dgm:t>
        <a:bodyPr/>
        <a:lstStyle/>
        <a:p>
          <a:endParaRPr lang="en-US"/>
        </a:p>
      </dgm:t>
    </dgm:pt>
    <dgm:pt modelId="{34971A17-577C-420D-A514-95D327D0AEBA}" type="sibTrans" cxnId="{1A7B875E-4DD2-4C16-97D2-8914DFD47554}">
      <dgm:prSet/>
      <dgm:spPr/>
      <dgm:t>
        <a:bodyPr/>
        <a:lstStyle/>
        <a:p>
          <a:endParaRPr lang="en-US"/>
        </a:p>
      </dgm:t>
    </dgm:pt>
    <dgm:pt modelId="{8CDFB035-7803-4F91-A46E-FAFA3FA63C05}">
      <dgm:prSet phldrT="[Text]" custT="1"/>
      <dgm:spPr/>
      <dgm:t>
        <a:bodyPr/>
        <a:lstStyle/>
        <a:p>
          <a:r>
            <a:rPr lang="en-US" sz="1000" dirty="0" smtClean="0"/>
            <a:t>Some kids leaving the neighborhood (Amlin, </a:t>
          </a:r>
          <a:r>
            <a:rPr lang="en-US" sz="1000" dirty="0" err="1" smtClean="0"/>
            <a:t>ArgoPro</a:t>
          </a:r>
          <a:r>
            <a:rPr lang="en-US" sz="1000" dirty="0" smtClean="0"/>
            <a:t>)</a:t>
          </a:r>
          <a:endParaRPr lang="en-US" sz="1000" dirty="0"/>
        </a:p>
      </dgm:t>
    </dgm:pt>
    <dgm:pt modelId="{FDFC56CF-C89B-4593-89D3-F8EF5CFDFF46}" type="parTrans" cxnId="{EC1B68B0-4870-475F-9C8D-A42017DFA792}">
      <dgm:prSet/>
      <dgm:spPr/>
      <dgm:t>
        <a:bodyPr/>
        <a:lstStyle/>
        <a:p>
          <a:endParaRPr lang="en-US"/>
        </a:p>
      </dgm:t>
    </dgm:pt>
    <dgm:pt modelId="{F1F373D5-09FB-40B1-84B3-5BE65C00A188}" type="sibTrans" cxnId="{EC1B68B0-4870-475F-9C8D-A42017DFA792}">
      <dgm:prSet/>
      <dgm:spPr/>
      <dgm:t>
        <a:bodyPr/>
        <a:lstStyle/>
        <a:p>
          <a:endParaRPr lang="en-US"/>
        </a:p>
      </dgm:t>
    </dgm:pt>
    <dgm:pt modelId="{F4F82976-D283-4F4F-86A5-1AA10170D4F2}">
      <dgm:prSet phldrT="[Text]" custT="1"/>
      <dgm:spPr/>
      <dgm:t>
        <a:bodyPr/>
        <a:lstStyle/>
        <a:p>
          <a:r>
            <a:rPr lang="en-US" sz="1000" dirty="0" smtClean="0"/>
            <a:t>The real fun is just getting started!</a:t>
          </a:r>
          <a:endParaRPr lang="en-US" sz="1000" dirty="0"/>
        </a:p>
      </dgm:t>
    </dgm:pt>
    <dgm:pt modelId="{1938E402-D17D-454E-8140-174415409A73}" type="parTrans" cxnId="{95EC5CA0-E3BE-4D10-A882-8D842595D436}">
      <dgm:prSet/>
      <dgm:spPr/>
      <dgm:t>
        <a:bodyPr/>
        <a:lstStyle/>
        <a:p>
          <a:endParaRPr lang="en-US"/>
        </a:p>
      </dgm:t>
    </dgm:pt>
    <dgm:pt modelId="{315D41E0-A1FC-46A8-B912-5F5683E5BA7C}" type="sibTrans" cxnId="{95EC5CA0-E3BE-4D10-A882-8D842595D436}">
      <dgm:prSet/>
      <dgm:spPr/>
      <dgm:t>
        <a:bodyPr/>
        <a:lstStyle/>
        <a:p>
          <a:endParaRPr lang="en-US"/>
        </a:p>
      </dgm:t>
    </dgm:pt>
    <dgm:pt modelId="{9CA71010-40BD-4984-9BBD-8DB1BD6E3AE8}" type="pres">
      <dgm:prSet presAssocID="{090C8326-9281-467A-A6FE-44782630B569}" presName="Name0" presStyleCnt="0">
        <dgm:presLayoutVars>
          <dgm:dir/>
          <dgm:animLvl val="lvl"/>
          <dgm:resizeHandles val="exact"/>
        </dgm:presLayoutVars>
      </dgm:prSet>
      <dgm:spPr/>
      <dgm:t>
        <a:bodyPr/>
        <a:lstStyle/>
        <a:p>
          <a:endParaRPr lang="en-US"/>
        </a:p>
      </dgm:t>
    </dgm:pt>
    <dgm:pt modelId="{34BE163F-56ED-414B-AF38-FBD5D42D96B0}" type="pres">
      <dgm:prSet presAssocID="{63C991B3-205F-45B5-9DEA-5AF50428AAE9}" presName="compositeNode" presStyleCnt="0">
        <dgm:presLayoutVars>
          <dgm:bulletEnabled val="1"/>
        </dgm:presLayoutVars>
      </dgm:prSet>
      <dgm:spPr/>
    </dgm:pt>
    <dgm:pt modelId="{AF79FAB2-F9EE-45F0-87C8-C19C16F939C3}" type="pres">
      <dgm:prSet presAssocID="{63C991B3-205F-45B5-9DEA-5AF50428AAE9}" presName="bgRect" presStyleLbl="node1" presStyleIdx="0" presStyleCnt="4" custScaleY="168410"/>
      <dgm:spPr/>
      <dgm:t>
        <a:bodyPr/>
        <a:lstStyle/>
        <a:p>
          <a:endParaRPr lang="en-US"/>
        </a:p>
      </dgm:t>
    </dgm:pt>
    <dgm:pt modelId="{5DB7BC30-0052-4F75-8FC2-24D50B8FE675}" type="pres">
      <dgm:prSet presAssocID="{63C991B3-205F-45B5-9DEA-5AF50428AAE9}" presName="parentNode" presStyleLbl="node1" presStyleIdx="0" presStyleCnt="4">
        <dgm:presLayoutVars>
          <dgm:chMax val="0"/>
          <dgm:bulletEnabled val="1"/>
        </dgm:presLayoutVars>
      </dgm:prSet>
      <dgm:spPr/>
      <dgm:t>
        <a:bodyPr/>
        <a:lstStyle/>
        <a:p>
          <a:endParaRPr lang="en-US"/>
        </a:p>
      </dgm:t>
    </dgm:pt>
    <dgm:pt modelId="{D39BA452-ADBB-4396-A106-3543AD79CF0A}" type="pres">
      <dgm:prSet presAssocID="{63C991B3-205F-45B5-9DEA-5AF50428AAE9}" presName="childNode" presStyleLbl="node1" presStyleIdx="0" presStyleCnt="4">
        <dgm:presLayoutVars>
          <dgm:bulletEnabled val="1"/>
        </dgm:presLayoutVars>
      </dgm:prSet>
      <dgm:spPr/>
      <dgm:t>
        <a:bodyPr/>
        <a:lstStyle/>
        <a:p>
          <a:endParaRPr lang="en-US"/>
        </a:p>
      </dgm:t>
    </dgm:pt>
    <dgm:pt modelId="{8A3173E0-0A7B-46EA-A283-46B077551682}" type="pres">
      <dgm:prSet presAssocID="{16EE62DB-D101-4F49-AB22-4C528A5104CC}" presName="hSp" presStyleCnt="0"/>
      <dgm:spPr/>
    </dgm:pt>
    <dgm:pt modelId="{A98F313E-70F8-44AF-9B06-74FF7F5FC97B}" type="pres">
      <dgm:prSet presAssocID="{16EE62DB-D101-4F49-AB22-4C528A5104CC}" presName="vProcSp" presStyleCnt="0"/>
      <dgm:spPr/>
    </dgm:pt>
    <dgm:pt modelId="{719ACF84-EFA1-422B-A7CB-200E0AB226B9}" type="pres">
      <dgm:prSet presAssocID="{16EE62DB-D101-4F49-AB22-4C528A5104CC}" presName="vSp1" presStyleCnt="0"/>
      <dgm:spPr/>
    </dgm:pt>
    <dgm:pt modelId="{1B580C6A-599B-4248-9C47-07626E973FDD}" type="pres">
      <dgm:prSet presAssocID="{16EE62DB-D101-4F49-AB22-4C528A5104CC}" presName="simulatedConn" presStyleLbl="solidFgAcc1" presStyleIdx="0" presStyleCnt="3"/>
      <dgm:spPr/>
    </dgm:pt>
    <dgm:pt modelId="{0162749E-973E-44BB-8BAD-458FFC217647}" type="pres">
      <dgm:prSet presAssocID="{16EE62DB-D101-4F49-AB22-4C528A5104CC}" presName="vSp2" presStyleCnt="0"/>
      <dgm:spPr/>
    </dgm:pt>
    <dgm:pt modelId="{F1E1F18B-9B02-4C55-8166-EED6440747C4}" type="pres">
      <dgm:prSet presAssocID="{16EE62DB-D101-4F49-AB22-4C528A5104CC}" presName="sibTrans" presStyleCnt="0"/>
      <dgm:spPr/>
    </dgm:pt>
    <dgm:pt modelId="{7AE0DDF3-D920-458A-BF7B-32C7DA544499}" type="pres">
      <dgm:prSet presAssocID="{2D7E8124-2C46-4B9C-B1D3-EEB547BC8163}" presName="compositeNode" presStyleCnt="0">
        <dgm:presLayoutVars>
          <dgm:bulletEnabled val="1"/>
        </dgm:presLayoutVars>
      </dgm:prSet>
      <dgm:spPr/>
    </dgm:pt>
    <dgm:pt modelId="{3A295A1F-320D-4FBE-B62D-3EDDD8CB80E6}" type="pres">
      <dgm:prSet presAssocID="{2D7E8124-2C46-4B9C-B1D3-EEB547BC8163}" presName="bgRect" presStyleLbl="node1" presStyleIdx="1" presStyleCnt="4" custScaleY="202447" custLinFactNeighborX="2137" custLinFactNeighborY="1264"/>
      <dgm:spPr/>
      <dgm:t>
        <a:bodyPr/>
        <a:lstStyle/>
        <a:p>
          <a:endParaRPr lang="en-US"/>
        </a:p>
      </dgm:t>
    </dgm:pt>
    <dgm:pt modelId="{4F44DE82-735F-4515-A3D3-04D9E54A5B48}" type="pres">
      <dgm:prSet presAssocID="{2D7E8124-2C46-4B9C-B1D3-EEB547BC8163}" presName="parentNode" presStyleLbl="node1" presStyleIdx="1" presStyleCnt="4">
        <dgm:presLayoutVars>
          <dgm:chMax val="0"/>
          <dgm:bulletEnabled val="1"/>
        </dgm:presLayoutVars>
      </dgm:prSet>
      <dgm:spPr/>
      <dgm:t>
        <a:bodyPr/>
        <a:lstStyle/>
        <a:p>
          <a:endParaRPr lang="en-US"/>
        </a:p>
      </dgm:t>
    </dgm:pt>
    <dgm:pt modelId="{98DF042F-0D9F-4F95-AEDC-C224E686B329}" type="pres">
      <dgm:prSet presAssocID="{2D7E8124-2C46-4B9C-B1D3-EEB547BC8163}" presName="childNode" presStyleLbl="node1" presStyleIdx="1" presStyleCnt="4">
        <dgm:presLayoutVars>
          <dgm:bulletEnabled val="1"/>
        </dgm:presLayoutVars>
      </dgm:prSet>
      <dgm:spPr/>
      <dgm:t>
        <a:bodyPr/>
        <a:lstStyle/>
        <a:p>
          <a:endParaRPr lang="en-US"/>
        </a:p>
      </dgm:t>
    </dgm:pt>
    <dgm:pt modelId="{32FD245A-013E-4272-838D-FD3917CB1C6A}" type="pres">
      <dgm:prSet presAssocID="{3CE7825B-86CB-41A8-944E-940BD5352945}" presName="hSp" presStyleCnt="0"/>
      <dgm:spPr/>
    </dgm:pt>
    <dgm:pt modelId="{A59D7A56-180C-4CCE-853A-626F80770D10}" type="pres">
      <dgm:prSet presAssocID="{3CE7825B-86CB-41A8-944E-940BD5352945}" presName="vProcSp" presStyleCnt="0"/>
      <dgm:spPr/>
    </dgm:pt>
    <dgm:pt modelId="{6A3F6C4D-3195-4AC7-8894-0A274086C3C7}" type="pres">
      <dgm:prSet presAssocID="{3CE7825B-86CB-41A8-944E-940BD5352945}" presName="vSp1" presStyleCnt="0"/>
      <dgm:spPr/>
    </dgm:pt>
    <dgm:pt modelId="{F2711900-96FB-4975-8B89-3D01BFBF3646}" type="pres">
      <dgm:prSet presAssocID="{3CE7825B-86CB-41A8-944E-940BD5352945}" presName="simulatedConn" presStyleLbl="solidFgAcc1" presStyleIdx="1" presStyleCnt="3"/>
      <dgm:spPr/>
    </dgm:pt>
    <dgm:pt modelId="{FDA46F20-B64A-43FE-8CCA-8237E226752C}" type="pres">
      <dgm:prSet presAssocID="{3CE7825B-86CB-41A8-944E-940BD5352945}" presName="vSp2" presStyleCnt="0"/>
      <dgm:spPr/>
    </dgm:pt>
    <dgm:pt modelId="{053A5296-C0BC-4900-AB55-91094F49B5A0}" type="pres">
      <dgm:prSet presAssocID="{3CE7825B-86CB-41A8-944E-940BD5352945}" presName="sibTrans" presStyleCnt="0"/>
      <dgm:spPr/>
    </dgm:pt>
    <dgm:pt modelId="{4F2C6515-81E9-4DB6-97C0-1182C2FAAF58}" type="pres">
      <dgm:prSet presAssocID="{4E66962A-D5B9-4293-AB05-F5EF9B4A5A11}" presName="compositeNode" presStyleCnt="0">
        <dgm:presLayoutVars>
          <dgm:bulletEnabled val="1"/>
        </dgm:presLayoutVars>
      </dgm:prSet>
      <dgm:spPr/>
    </dgm:pt>
    <dgm:pt modelId="{216E4134-5663-4B9B-A31F-951F4A165B2E}" type="pres">
      <dgm:prSet presAssocID="{4E66962A-D5B9-4293-AB05-F5EF9B4A5A11}" presName="bgRect" presStyleLbl="node1" presStyleIdx="2" presStyleCnt="4" custScaleY="223070" custLinFactNeighborX="1602"/>
      <dgm:spPr/>
      <dgm:t>
        <a:bodyPr/>
        <a:lstStyle/>
        <a:p>
          <a:endParaRPr lang="en-US"/>
        </a:p>
      </dgm:t>
    </dgm:pt>
    <dgm:pt modelId="{6DCA1D37-E8DC-47BA-84DF-F3A927B53EE9}" type="pres">
      <dgm:prSet presAssocID="{4E66962A-D5B9-4293-AB05-F5EF9B4A5A11}" presName="parentNode" presStyleLbl="node1" presStyleIdx="2" presStyleCnt="4">
        <dgm:presLayoutVars>
          <dgm:chMax val="0"/>
          <dgm:bulletEnabled val="1"/>
        </dgm:presLayoutVars>
      </dgm:prSet>
      <dgm:spPr/>
      <dgm:t>
        <a:bodyPr/>
        <a:lstStyle/>
        <a:p>
          <a:endParaRPr lang="en-US"/>
        </a:p>
      </dgm:t>
    </dgm:pt>
    <dgm:pt modelId="{76947BA6-1BC1-4DC6-BCC3-101052775F88}" type="pres">
      <dgm:prSet presAssocID="{4E66962A-D5B9-4293-AB05-F5EF9B4A5A11}" presName="childNode" presStyleLbl="node1" presStyleIdx="2" presStyleCnt="4">
        <dgm:presLayoutVars>
          <dgm:bulletEnabled val="1"/>
        </dgm:presLayoutVars>
      </dgm:prSet>
      <dgm:spPr/>
      <dgm:t>
        <a:bodyPr/>
        <a:lstStyle/>
        <a:p>
          <a:endParaRPr lang="en-US"/>
        </a:p>
      </dgm:t>
    </dgm:pt>
    <dgm:pt modelId="{40E9D5F2-8CA9-4FF1-9CD5-73F18361271F}" type="pres">
      <dgm:prSet presAssocID="{D5C7DB80-9D4B-484C-83AE-B9B7031D8FA1}" presName="hSp" presStyleCnt="0"/>
      <dgm:spPr/>
    </dgm:pt>
    <dgm:pt modelId="{1DCC86C2-F709-4757-9F82-4F2A66BABC6A}" type="pres">
      <dgm:prSet presAssocID="{D5C7DB80-9D4B-484C-83AE-B9B7031D8FA1}" presName="vProcSp" presStyleCnt="0"/>
      <dgm:spPr/>
    </dgm:pt>
    <dgm:pt modelId="{C70CE2B6-993B-419C-953B-3BD20A021D79}" type="pres">
      <dgm:prSet presAssocID="{D5C7DB80-9D4B-484C-83AE-B9B7031D8FA1}" presName="vSp1" presStyleCnt="0"/>
      <dgm:spPr/>
    </dgm:pt>
    <dgm:pt modelId="{CE658D74-99E9-4A1D-A0F0-F278092456ED}" type="pres">
      <dgm:prSet presAssocID="{D5C7DB80-9D4B-484C-83AE-B9B7031D8FA1}" presName="simulatedConn" presStyleLbl="solidFgAcc1" presStyleIdx="2" presStyleCnt="3"/>
      <dgm:spPr/>
    </dgm:pt>
    <dgm:pt modelId="{15D4E5DA-760F-494D-A8B1-F9D0EB55223F}" type="pres">
      <dgm:prSet presAssocID="{D5C7DB80-9D4B-484C-83AE-B9B7031D8FA1}" presName="vSp2" presStyleCnt="0"/>
      <dgm:spPr/>
    </dgm:pt>
    <dgm:pt modelId="{CA462300-D17F-48DC-9B16-D8D9A3849C66}" type="pres">
      <dgm:prSet presAssocID="{D5C7DB80-9D4B-484C-83AE-B9B7031D8FA1}" presName="sibTrans" presStyleCnt="0"/>
      <dgm:spPr/>
    </dgm:pt>
    <dgm:pt modelId="{0533DB17-5DB8-4769-A8B5-BFBA30CBA1D3}" type="pres">
      <dgm:prSet presAssocID="{FA24C78D-CCE0-4192-8D6E-24847CE39979}" presName="compositeNode" presStyleCnt="0">
        <dgm:presLayoutVars>
          <dgm:bulletEnabled val="1"/>
        </dgm:presLayoutVars>
      </dgm:prSet>
      <dgm:spPr/>
    </dgm:pt>
    <dgm:pt modelId="{C930C0D7-FCD0-440A-98B0-9072817F9800}" type="pres">
      <dgm:prSet presAssocID="{FA24C78D-CCE0-4192-8D6E-24847CE39979}" presName="bgRect" presStyleLbl="node1" presStyleIdx="3" presStyleCnt="4" custScaleY="218594" custLinFactNeighborX="700"/>
      <dgm:spPr/>
      <dgm:t>
        <a:bodyPr/>
        <a:lstStyle/>
        <a:p>
          <a:endParaRPr lang="en-US"/>
        </a:p>
      </dgm:t>
    </dgm:pt>
    <dgm:pt modelId="{6AB88D76-E00C-40B0-8D50-B07798396FD3}" type="pres">
      <dgm:prSet presAssocID="{FA24C78D-CCE0-4192-8D6E-24847CE39979}" presName="parentNode" presStyleLbl="node1" presStyleIdx="3" presStyleCnt="4">
        <dgm:presLayoutVars>
          <dgm:chMax val="0"/>
          <dgm:bulletEnabled val="1"/>
        </dgm:presLayoutVars>
      </dgm:prSet>
      <dgm:spPr/>
      <dgm:t>
        <a:bodyPr/>
        <a:lstStyle/>
        <a:p>
          <a:endParaRPr lang="en-US"/>
        </a:p>
      </dgm:t>
    </dgm:pt>
    <dgm:pt modelId="{68E5D5AB-7169-4BF4-8C23-72B51D24EB16}" type="pres">
      <dgm:prSet presAssocID="{FA24C78D-CCE0-4192-8D6E-24847CE39979}" presName="childNode" presStyleLbl="node1" presStyleIdx="3" presStyleCnt="4">
        <dgm:presLayoutVars>
          <dgm:bulletEnabled val="1"/>
        </dgm:presLayoutVars>
      </dgm:prSet>
      <dgm:spPr/>
      <dgm:t>
        <a:bodyPr/>
        <a:lstStyle/>
        <a:p>
          <a:endParaRPr lang="en-US"/>
        </a:p>
      </dgm:t>
    </dgm:pt>
  </dgm:ptLst>
  <dgm:cxnLst>
    <dgm:cxn modelId="{BDD51864-C3F8-45B2-8945-2413E1538C35}" srcId="{2EFADB64-C0FF-4E4D-9D5C-569C76AF0747}" destId="{44A21C52-856C-4030-80AC-B344DEC1FAE2}" srcOrd="6" destOrd="0" parTransId="{ED2BF46A-7A60-4EB7-809C-DF90176D404F}" sibTransId="{69AE5C4B-7665-407D-BB27-DBA15F92C435}"/>
    <dgm:cxn modelId="{1D0975B7-36DF-49C3-9DF0-997490A38F96}" srcId="{E7E09955-BE64-4342-BBD0-1352D5DB1350}" destId="{D7C08DAE-96EF-46F9-A5E5-B9516F7B6490}" srcOrd="2" destOrd="0" parTransId="{2D2D2038-593D-4DF2-9BAF-0CEB46418659}" sibTransId="{29BBC8B5-8317-49D4-8D60-55563ADAFAA8}"/>
    <dgm:cxn modelId="{B0256B36-8B51-4992-BC1B-A0A96C123927}" type="presOf" srcId="{132A10F1-7EEC-4E25-BA3C-6577849F9621}" destId="{D39BA452-ADBB-4396-A106-3543AD79CF0A}" srcOrd="0" destOrd="0" presId="urn:microsoft.com/office/officeart/2005/8/layout/hProcess7"/>
    <dgm:cxn modelId="{EB25806C-B09F-4E5A-9553-1961ADC9BBE7}" srcId="{D6804404-A533-4BA1-88A9-135DAAB66832}" destId="{2512A958-9EE7-4B8C-8CE5-334729721C79}" srcOrd="3" destOrd="0" parTransId="{EAE28F45-6956-496D-B621-8E4F4FB01B11}" sibTransId="{ED7D5B83-8084-447B-B152-22EA770E251C}"/>
    <dgm:cxn modelId="{EC1B68B0-4870-475F-9C8D-A42017DFA792}" srcId="{4051D8A7-B88A-4842-8670-06939DAC0FB9}" destId="{8CDFB035-7803-4F91-A46E-FAFA3FA63C05}" srcOrd="5" destOrd="0" parTransId="{FDFC56CF-C89B-4593-89D3-F8EF5CFDFF46}" sibTransId="{F1F373D5-09FB-40B1-84B3-5BE65C00A188}"/>
    <dgm:cxn modelId="{E7030CD7-B82A-46BE-A2BF-68BB9924D172}" type="presOf" srcId="{A1B03508-FB22-49D3-B5AA-048A31251E61}" destId="{76947BA6-1BC1-4DC6-BCC3-101052775F88}" srcOrd="0" destOrd="8" presId="urn:microsoft.com/office/officeart/2005/8/layout/hProcess7"/>
    <dgm:cxn modelId="{CD8C2A8A-060E-48A1-8E20-FD8D4484D9FE}" srcId="{090C8326-9281-467A-A6FE-44782630B569}" destId="{FA24C78D-CCE0-4192-8D6E-24847CE39979}" srcOrd="3" destOrd="0" parTransId="{061A2474-6398-49C8-AAA2-711DA1F6C6FA}" sibTransId="{55E53E96-CE46-4BB1-A87F-07FCD9409848}"/>
    <dgm:cxn modelId="{D15AE045-9771-4137-B31B-6668E29E3342}" type="presOf" srcId="{8E57050E-23C6-4A9C-9BB1-ECDB53575C7F}" destId="{98DF042F-0D9F-4F95-AEDC-C224E686B329}" srcOrd="0" destOrd="10" presId="urn:microsoft.com/office/officeart/2005/8/layout/hProcess7"/>
    <dgm:cxn modelId="{F50F7610-7BCE-4D1D-87E0-AC3F5700EF01}" srcId="{132A10F1-7EEC-4E25-BA3C-6577849F9621}" destId="{5D3A50C1-E9BF-46E1-ABD7-4CD33E72C764}" srcOrd="0" destOrd="0" parTransId="{0DE64242-AF2C-44A7-B0E6-349FF1B9ACEC}" sibTransId="{1D1D7F6C-D89C-4D1D-847D-9EB5F7C37326}"/>
    <dgm:cxn modelId="{121C4860-9134-41BA-BE08-76F128957937}" type="presOf" srcId="{4E66962A-D5B9-4293-AB05-F5EF9B4A5A11}" destId="{216E4134-5663-4B9B-A31F-951F4A165B2E}" srcOrd="0" destOrd="0" presId="urn:microsoft.com/office/officeart/2005/8/layout/hProcess7"/>
    <dgm:cxn modelId="{19B3E441-9B77-411B-8BF1-A4406C2050BD}" type="presOf" srcId="{F1696674-2512-4F93-AB1E-B51A15340147}" destId="{98DF042F-0D9F-4F95-AEDC-C224E686B329}" srcOrd="0" destOrd="9" presId="urn:microsoft.com/office/officeart/2005/8/layout/hProcess7"/>
    <dgm:cxn modelId="{1533CD67-6917-4C84-A338-0FC451AE7F30}" srcId="{FA24C78D-CCE0-4192-8D6E-24847CE39979}" destId="{4051D8A7-B88A-4842-8670-06939DAC0FB9}" srcOrd="0" destOrd="0" parTransId="{C535ADD5-6D68-44B8-BD6A-CC5EDEE007BC}" sibTransId="{C5ED4618-5AAF-4AF8-89F7-27A043D85211}"/>
    <dgm:cxn modelId="{39DA47F3-91D8-4821-ADAE-2BC00A29B391}" type="presOf" srcId="{8CDFB035-7803-4F91-A46E-FAFA3FA63C05}" destId="{68E5D5AB-7169-4BF4-8C23-72B51D24EB16}" srcOrd="0" destOrd="6" presId="urn:microsoft.com/office/officeart/2005/8/layout/hProcess7"/>
    <dgm:cxn modelId="{F0EAE890-6B5A-4855-9944-AA757F7CCB2E}" type="presOf" srcId="{14CC9A2F-1ED0-4474-9385-BDA7E0736B71}" destId="{76947BA6-1BC1-4DC6-BCC3-101052775F88}" srcOrd="0" destOrd="9" presId="urn:microsoft.com/office/officeart/2005/8/layout/hProcess7"/>
    <dgm:cxn modelId="{6E71C1DF-472E-4955-A5CA-E73F1DC155EF}" srcId="{2EFADB64-C0FF-4E4D-9D5C-569C76AF0747}" destId="{A1B03508-FB22-49D3-B5AA-048A31251E61}" srcOrd="4" destOrd="0" parTransId="{F248044E-2251-4122-A547-0A91B45DC153}" sibTransId="{D3F38E2F-7DBE-4636-BEBE-025DA3324E8D}"/>
    <dgm:cxn modelId="{243F4FCC-0B2C-4E31-9060-774EF77A1A03}" type="presOf" srcId="{CB504F73-2A86-429B-B134-5E0DBDB9B3EA}" destId="{98DF042F-0D9F-4F95-AEDC-C224E686B329}" srcOrd="0" destOrd="2" presId="urn:microsoft.com/office/officeart/2005/8/layout/hProcess7"/>
    <dgm:cxn modelId="{FEB02E5E-4C82-4057-B9BC-8F6B9ACE0FC4}" type="presOf" srcId="{F4F82976-D283-4F4F-86A5-1AA10170D4F2}" destId="{68E5D5AB-7169-4BF4-8C23-72B51D24EB16}" srcOrd="0" destOrd="7" presId="urn:microsoft.com/office/officeart/2005/8/layout/hProcess7"/>
    <dgm:cxn modelId="{4CD61051-E0F6-4D81-81CF-FB836167F802}" srcId="{2EFADB64-C0FF-4E4D-9D5C-569C76AF0747}" destId="{14CC9A2F-1ED0-4474-9385-BDA7E0736B71}" srcOrd="5" destOrd="0" parTransId="{5C60EF53-5023-49C2-B120-288DAC799EBD}" sibTransId="{0606C7B5-DE90-4E7D-BB31-846DF0625E4B}"/>
    <dgm:cxn modelId="{F59D5787-2E90-44A6-A286-78AE0D6F9B4A}" type="presOf" srcId="{63C991B3-205F-45B5-9DEA-5AF50428AAE9}" destId="{AF79FAB2-F9EE-45F0-87C8-C19C16F939C3}" srcOrd="0" destOrd="0" presId="urn:microsoft.com/office/officeart/2005/8/layout/hProcess7"/>
    <dgm:cxn modelId="{26703F0A-B7EF-4D9D-915F-B2B3C0042DDD}" type="presOf" srcId="{2D7E8124-2C46-4B9C-B1D3-EEB547BC8163}" destId="{4F44DE82-735F-4515-A3D3-04D9E54A5B48}" srcOrd="1" destOrd="0" presId="urn:microsoft.com/office/officeart/2005/8/layout/hProcess7"/>
    <dgm:cxn modelId="{B901DE52-65EC-41E1-8542-87EB67397467}" type="presOf" srcId="{B4909FB9-51D9-405E-AE51-8039204DD344}" destId="{76947BA6-1BC1-4DC6-BCC3-101052775F88}" srcOrd="0" destOrd="4" presId="urn:microsoft.com/office/officeart/2005/8/layout/hProcess7"/>
    <dgm:cxn modelId="{06301E3A-7A6F-414A-99A5-9ADE407D20B6}" type="presOf" srcId="{D3702723-5795-4612-A40F-B38DCF48D3E7}" destId="{76947BA6-1BC1-4DC6-BCC3-101052775F88}" srcOrd="0" destOrd="2" presId="urn:microsoft.com/office/officeart/2005/8/layout/hProcess7"/>
    <dgm:cxn modelId="{EFA02D47-CAD6-43D5-973C-420A90E70289}" srcId="{03C3D55C-5997-4ABD-939C-BFA1A4761F68}" destId="{CB504F73-2A86-429B-B134-5E0DBDB9B3EA}" srcOrd="1" destOrd="0" parTransId="{7209AD21-5046-464C-BB71-4161CEDCD8C3}" sibTransId="{3722F64C-26A0-40A1-8238-A56152B807D9}"/>
    <dgm:cxn modelId="{8FBD19E5-8F18-4CC0-8305-101ECE219EFE}" srcId="{2EFADB64-C0FF-4E4D-9D5C-569C76AF0747}" destId="{D3702723-5795-4612-A40F-B38DCF48D3E7}" srcOrd="1" destOrd="0" parTransId="{A09B1DCD-F55C-41A0-BC74-0E5BC9497949}" sibTransId="{A681E4E8-2CB3-4D38-A5DF-1783DE0E01EF}"/>
    <dgm:cxn modelId="{1A7B875E-4DD2-4C16-97D2-8914DFD47554}" srcId="{4051D8A7-B88A-4842-8670-06939DAC0FB9}" destId="{FA3E5396-2D20-487A-AA4C-B6A674B4BB81}" srcOrd="2" destOrd="0" parTransId="{EF3B1AF7-4ED4-4338-B604-83F36F915505}" sibTransId="{34971A17-577C-420D-A514-95D327D0AEBA}"/>
    <dgm:cxn modelId="{BBABB056-E44A-47A1-9F6D-45FF005AFC0D}" srcId="{090C8326-9281-467A-A6FE-44782630B569}" destId="{2D7E8124-2C46-4B9C-B1D3-EEB547BC8163}" srcOrd="1" destOrd="0" parTransId="{5984E0E1-7FA1-4EFE-BA14-A47590BD343D}" sibTransId="{3CE7825B-86CB-41A8-944E-940BD5352945}"/>
    <dgm:cxn modelId="{3D065B0E-4A1D-40EE-A025-46EB2FB33EC6}" type="presOf" srcId="{4175F410-7CFF-4B8F-AB57-7986D8A99256}" destId="{76947BA6-1BC1-4DC6-BCC3-101052775F88}" srcOrd="0" destOrd="11" presId="urn:microsoft.com/office/officeart/2005/8/layout/hProcess7"/>
    <dgm:cxn modelId="{D1ED0FA1-3CD9-4C56-9A5B-3ECB20C6580C}" type="presOf" srcId="{4051D8A7-B88A-4842-8670-06939DAC0FB9}" destId="{68E5D5AB-7169-4BF4-8C23-72B51D24EB16}" srcOrd="0" destOrd="0" presId="urn:microsoft.com/office/officeart/2005/8/layout/hProcess7"/>
    <dgm:cxn modelId="{DE28D917-A97D-46C5-A542-D932DD7A72E0}" type="presOf" srcId="{4AC9E07B-B628-4BB6-8951-B20812ECD990}" destId="{D39BA452-ADBB-4396-A106-3543AD79CF0A}" srcOrd="0" destOrd="2" presId="urn:microsoft.com/office/officeart/2005/8/layout/hProcess7"/>
    <dgm:cxn modelId="{1FD3338F-53AD-4B1A-9DB3-D05797DE7DDE}" type="presOf" srcId="{D7C08DAE-96EF-46F9-A5E5-B9516F7B6490}" destId="{98DF042F-0D9F-4F95-AEDC-C224E686B329}" srcOrd="0" destOrd="11" presId="urn:microsoft.com/office/officeart/2005/8/layout/hProcess7"/>
    <dgm:cxn modelId="{11959AF4-1F57-4472-B90C-49769704B8A7}" srcId="{B4909FB9-51D9-405E-AE51-8039204DD344}" destId="{3CBA4958-08A7-4111-A11A-74EA70D49F8F}" srcOrd="2" destOrd="0" parTransId="{3795B8B9-1E79-4B1D-BE18-9785D27FBA86}" sibTransId="{C2206804-D425-447E-B2C1-E36CDC53E238}"/>
    <dgm:cxn modelId="{80CF6C48-88BC-450F-9967-C2D0ECCC37B2}" type="presOf" srcId="{2DF9AEF0-365E-49AB-AA19-1CE59BF68FD6}" destId="{76947BA6-1BC1-4DC6-BCC3-101052775F88}" srcOrd="0" destOrd="5" presId="urn:microsoft.com/office/officeart/2005/8/layout/hProcess7"/>
    <dgm:cxn modelId="{92E02E32-E1C8-4DAC-B778-C407D4841486}" type="presOf" srcId="{FA24C78D-CCE0-4192-8D6E-24847CE39979}" destId="{6AB88D76-E00C-40B0-8D50-B07798396FD3}" srcOrd="1" destOrd="0" presId="urn:microsoft.com/office/officeart/2005/8/layout/hProcess7"/>
    <dgm:cxn modelId="{2EA52545-4F51-4AC0-AFCD-40E4DDFA27F7}" srcId="{E7E09955-BE64-4342-BBD0-1352D5DB1350}" destId="{F1696674-2512-4F93-AB1E-B51A15340147}" srcOrd="0" destOrd="0" parTransId="{B75D5049-F5F4-4922-85BC-C5E1E8EAEE63}" sibTransId="{91DA6476-A509-4D15-8775-33E8B8A14AB7}"/>
    <dgm:cxn modelId="{F9CF548A-5919-4C5E-9580-10F1230C872C}" srcId="{4051D8A7-B88A-4842-8670-06939DAC0FB9}" destId="{23C75013-AB90-45B2-A57E-36C809DE610B}" srcOrd="0" destOrd="0" parTransId="{FECCBA4A-A177-4FE6-BF20-F69A65AF5D40}" sibTransId="{D297153C-D496-4433-9288-9FEFFE73EFBB}"/>
    <dgm:cxn modelId="{E6561EE3-1321-4F0B-9E33-401182AB1053}" type="presOf" srcId="{283511CF-DC25-49D9-B054-312F337665E2}" destId="{68E5D5AB-7169-4BF4-8C23-72B51D24EB16}" srcOrd="0" destOrd="5" presId="urn:microsoft.com/office/officeart/2005/8/layout/hProcess7"/>
    <dgm:cxn modelId="{95EC5CA0-E3BE-4D10-A882-8D842595D436}" srcId="{4051D8A7-B88A-4842-8670-06939DAC0FB9}" destId="{F4F82976-D283-4F4F-86A5-1AA10170D4F2}" srcOrd="6" destOrd="0" parTransId="{1938E402-D17D-454E-8140-174415409A73}" sibTransId="{315D41E0-A1FC-46A8-B912-5F5683E5BA7C}"/>
    <dgm:cxn modelId="{F161E696-CAE4-4B01-AD5A-DA660FCECA95}" srcId="{4051D8A7-B88A-4842-8670-06939DAC0FB9}" destId="{AE491C54-01E3-4205-9A0A-B897FDA66B15}" srcOrd="3" destOrd="0" parTransId="{FEACD3F7-A274-4EFC-A237-41175AA26FED}" sibTransId="{486AA6A7-AB57-4D94-92D4-26D33C4B46B9}"/>
    <dgm:cxn modelId="{8EDEA650-C49B-42FF-B780-992F769753D1}" type="presOf" srcId="{E7E09955-BE64-4342-BBD0-1352D5DB1350}" destId="{98DF042F-0D9F-4F95-AEDC-C224E686B329}" srcOrd="0" destOrd="8" presId="urn:microsoft.com/office/officeart/2005/8/layout/hProcess7"/>
    <dgm:cxn modelId="{4A8DA290-2B55-4DC9-BCEA-E71979226E64}" srcId="{132A10F1-7EEC-4E25-BA3C-6577849F9621}" destId="{6AA72046-54BD-49D7-B284-8335C7C1AFD5}" srcOrd="2" destOrd="0" parTransId="{15200054-1A97-4952-B5E7-AAD82B2EC26C}" sibTransId="{5FD637AD-5C01-4911-8FD3-082B329F1540}"/>
    <dgm:cxn modelId="{07722C54-C47C-4A8D-A3F2-21BE27038698}" type="presOf" srcId="{1E8E95A2-3E0F-46F6-9D62-55EB536A1B03}" destId="{98DF042F-0D9F-4F95-AEDC-C224E686B329}" srcOrd="0" destOrd="1" presId="urn:microsoft.com/office/officeart/2005/8/layout/hProcess7"/>
    <dgm:cxn modelId="{A6BDC7FA-0767-4538-9F21-58649CF5EC82}" srcId="{2EFADB64-C0FF-4E4D-9D5C-569C76AF0747}" destId="{5826676F-0454-4499-B7C6-12C28A8B3290}" srcOrd="0" destOrd="0" parTransId="{D7C3E432-8E52-417F-AFF0-ADB8FDF2BBD8}" sibTransId="{5107E9C5-BDA8-44F8-813D-EAD8FB503926}"/>
    <dgm:cxn modelId="{D7289A75-47D9-42BF-A445-6D7A297506FF}" type="presOf" srcId="{1CDF24CD-2E7D-401C-B4E7-FE5F0175E9CE}" destId="{98DF042F-0D9F-4F95-AEDC-C224E686B329}" srcOrd="0" destOrd="3" presId="urn:microsoft.com/office/officeart/2005/8/layout/hProcess7"/>
    <dgm:cxn modelId="{4E24E06A-C586-416E-AC1D-1EA904F54778}" type="presOf" srcId="{5F125AAC-D83D-4064-A3E9-E449DF9A1B7C}" destId="{98DF042F-0D9F-4F95-AEDC-C224E686B329}" srcOrd="0" destOrd="5" presId="urn:microsoft.com/office/officeart/2005/8/layout/hProcess7"/>
    <dgm:cxn modelId="{CFD36841-CD2B-4E07-A91B-5173BE9B3707}" type="presOf" srcId="{6B254DFC-A54E-4C99-9835-ECF4FFDDFB58}" destId="{76947BA6-1BC1-4DC6-BCC3-101052775F88}" srcOrd="0" destOrd="12" presId="urn:microsoft.com/office/officeart/2005/8/layout/hProcess7"/>
    <dgm:cxn modelId="{347F7FA8-D22F-4AEA-9CC2-339553DC92F1}" srcId="{63C991B3-205F-45B5-9DEA-5AF50428AAE9}" destId="{D6804404-A533-4BA1-88A9-135DAAB66832}" srcOrd="1" destOrd="0" parTransId="{B7FEDA28-58FA-4A51-B2CD-F40BA206CE88}" sibTransId="{367748ED-2564-44E2-9993-6369C23CE450}"/>
    <dgm:cxn modelId="{53157668-1B51-4E82-8660-B0F829A97C43}" type="presOf" srcId="{AE491C54-01E3-4205-9A0A-B897FDA66B15}" destId="{68E5D5AB-7169-4BF4-8C23-72B51D24EB16}" srcOrd="0" destOrd="4" presId="urn:microsoft.com/office/officeart/2005/8/layout/hProcess7"/>
    <dgm:cxn modelId="{A6FB6AEC-1BB1-4BBC-AD39-F660083F84FF}" srcId="{090C8326-9281-467A-A6FE-44782630B569}" destId="{4E66962A-D5B9-4293-AB05-F5EF9B4A5A11}" srcOrd="2" destOrd="0" parTransId="{159FE355-8B98-4C8D-93E0-DB7C0E4924F4}" sibTransId="{D5C7DB80-9D4B-484C-83AE-B9B7031D8FA1}"/>
    <dgm:cxn modelId="{7586755F-EA7B-4EEE-9028-2592AA62ED67}" type="presOf" srcId="{5826676F-0454-4499-B7C6-12C28A8B3290}" destId="{76947BA6-1BC1-4DC6-BCC3-101052775F88}" srcOrd="0" destOrd="1" presId="urn:microsoft.com/office/officeart/2005/8/layout/hProcess7"/>
    <dgm:cxn modelId="{8B0700A5-13B6-4A10-B4F5-3717DCC6A4BD}" type="presOf" srcId="{49CBC812-C179-4975-B599-2C71B64FB7BE}" destId="{D39BA452-ADBB-4396-A106-3543AD79CF0A}" srcOrd="0" destOrd="4" presId="urn:microsoft.com/office/officeart/2005/8/layout/hProcess7"/>
    <dgm:cxn modelId="{CCA3538A-64AB-4D12-BD9D-915DC0C0E23C}" type="presOf" srcId="{04C3FEB3-6BD3-4913-B0BA-0D0CAEB5071D}" destId="{76947BA6-1BC1-4DC6-BCC3-101052775F88}" srcOrd="0" destOrd="6" presId="urn:microsoft.com/office/officeart/2005/8/layout/hProcess7"/>
    <dgm:cxn modelId="{F8ECFD52-5507-4C3E-BA55-2102E8DBC3F1}" srcId="{63C991B3-205F-45B5-9DEA-5AF50428AAE9}" destId="{132A10F1-7EEC-4E25-BA3C-6577849F9621}" srcOrd="0" destOrd="0" parTransId="{D0CF34C3-D678-40CD-967E-678A68FB80FB}" sibTransId="{19994504-6BEA-46F0-BE2D-DC82D3297B28}"/>
    <dgm:cxn modelId="{10DA90BA-5F28-44F0-9AED-505C3ECA1B7D}" type="presOf" srcId="{354C9E6F-A5EF-429C-B56D-6CFD20F5212C}" destId="{76947BA6-1BC1-4DC6-BCC3-101052775F88}" srcOrd="0" destOrd="3" presId="urn:microsoft.com/office/officeart/2005/8/layout/hProcess7"/>
    <dgm:cxn modelId="{56F97070-FFFA-459C-9308-496929C9B21C}" type="presOf" srcId="{935B54A9-5B62-4B2A-8300-B18205065AC7}" destId="{D39BA452-ADBB-4396-A106-3543AD79CF0A}" srcOrd="0" destOrd="8" presId="urn:microsoft.com/office/officeart/2005/8/layout/hProcess7"/>
    <dgm:cxn modelId="{AD056303-3B18-485C-92BC-2FA297E08149}" type="presOf" srcId="{5D3A50C1-E9BF-46E1-ABD7-4CD33E72C764}" destId="{D39BA452-ADBB-4396-A106-3543AD79CF0A}" srcOrd="0" destOrd="1" presId="urn:microsoft.com/office/officeart/2005/8/layout/hProcess7"/>
    <dgm:cxn modelId="{62F811AE-3408-4949-BDDF-3123F685B783}" type="presOf" srcId="{7F0907A6-38B1-41A5-A874-FBD080EF39C5}" destId="{D39BA452-ADBB-4396-A106-3543AD79CF0A}" srcOrd="0" destOrd="6" presId="urn:microsoft.com/office/officeart/2005/8/layout/hProcess7"/>
    <dgm:cxn modelId="{5F5BA5E3-6341-4C81-9E69-ABD02FB7EFD1}" srcId="{B4909FB9-51D9-405E-AE51-8039204DD344}" destId="{04C3FEB3-6BD3-4913-B0BA-0D0CAEB5071D}" srcOrd="1" destOrd="0" parTransId="{F3491818-D7C1-4F43-A9AC-1A6F87AC05CB}" sibTransId="{D53CBB90-DC92-472A-92C0-88AE04ABDD8C}"/>
    <dgm:cxn modelId="{62C20F2A-F864-4762-A740-F72D1D289C82}" type="presOf" srcId="{2D7E8124-2C46-4B9C-B1D3-EEB547BC8163}" destId="{3A295A1F-320D-4FBE-B62D-3EDDD8CB80E6}" srcOrd="0" destOrd="0" presId="urn:microsoft.com/office/officeart/2005/8/layout/hProcess7"/>
    <dgm:cxn modelId="{9A47C090-B193-4EC5-A44A-EAFC6BBA7B5E}" type="presOf" srcId="{63C991B3-205F-45B5-9DEA-5AF50428AAE9}" destId="{5DB7BC30-0052-4F75-8FC2-24D50B8FE675}" srcOrd="1" destOrd="0" presId="urn:microsoft.com/office/officeart/2005/8/layout/hProcess7"/>
    <dgm:cxn modelId="{170AE5BE-55AF-413B-9BCE-7F0C3174B33A}" type="presOf" srcId="{D6804404-A533-4BA1-88A9-135DAAB66832}" destId="{D39BA452-ADBB-4396-A106-3543AD79CF0A}" srcOrd="0" destOrd="5" presId="urn:microsoft.com/office/officeart/2005/8/layout/hProcess7"/>
    <dgm:cxn modelId="{803B0B1B-B1C3-49B9-984D-8EB7DFEC1B79}" srcId="{4051D8A7-B88A-4842-8670-06939DAC0FB9}" destId="{7DA31EAF-1179-43FF-B59D-2668815975DA}" srcOrd="1" destOrd="0" parTransId="{8323E982-6C16-4DB5-A119-17F9E7F449FB}" sibTransId="{963067B0-88EF-4E7A-9E52-64D82C91B612}"/>
    <dgm:cxn modelId="{AD6CCFFB-68B9-494A-8048-CB688B7315C7}" srcId="{03C3D55C-5997-4ABD-939C-BFA1A4761F68}" destId="{ED13C299-F585-4AE0-8EC4-A26CFB4E6F1B}" srcOrd="3" destOrd="0" parTransId="{EC970785-57E8-4BF8-B4AA-E4A7498B4A40}" sibTransId="{D9B2E2A1-CE4E-4973-BCBC-39F2B3817279}"/>
    <dgm:cxn modelId="{6F212930-3FD8-4743-A998-A5C838C19CCE}" srcId="{2D7E8124-2C46-4B9C-B1D3-EEB547BC8163}" destId="{E7E09955-BE64-4342-BBD0-1352D5DB1350}" srcOrd="1" destOrd="0" parTransId="{CB04AA9E-FB60-4685-A4D5-0064C38393E6}" sibTransId="{DD9FA2B0-B442-4C58-8E2E-E9FC7E23FE14}"/>
    <dgm:cxn modelId="{76C08EBD-E927-4C04-9E05-10478034515A}" type="presOf" srcId="{3CBA4958-08A7-4111-A11A-74EA70D49F8F}" destId="{76947BA6-1BC1-4DC6-BCC3-101052775F88}" srcOrd="0" destOrd="7" presId="urn:microsoft.com/office/officeart/2005/8/layout/hProcess7"/>
    <dgm:cxn modelId="{05C4954A-7D8F-497E-A7BA-90D3209560C4}" srcId="{D6804404-A533-4BA1-88A9-135DAAB66832}" destId="{935B54A9-5B62-4B2A-8300-B18205065AC7}" srcOrd="2" destOrd="0" parTransId="{378479E6-A384-41A2-8010-20A8AD61D0DC}" sibTransId="{B5F36690-6B5C-4A6B-A3FA-E1C9D32CDFC7}"/>
    <dgm:cxn modelId="{D0973550-E0B2-495A-8FDA-05631220454A}" srcId="{2EFADB64-C0FF-4E4D-9D5C-569C76AF0747}" destId="{B4909FB9-51D9-405E-AE51-8039204DD344}" srcOrd="3" destOrd="0" parTransId="{BD1CD1E8-05C7-48AC-8D9D-9F677C7CB9A8}" sibTransId="{712DF81F-719D-4810-9439-E4FFC41F2EDD}"/>
    <dgm:cxn modelId="{B3279BD7-98C4-487D-B1D8-627DD0541DCE}" type="presOf" srcId="{090C8326-9281-467A-A6FE-44782630B569}" destId="{9CA71010-40BD-4984-9BBD-8DB1BD6E3AE8}" srcOrd="0" destOrd="0" presId="urn:microsoft.com/office/officeart/2005/8/layout/hProcess7"/>
    <dgm:cxn modelId="{9BBA8647-1823-4319-A4A6-092CBFD08123}" srcId="{03C3D55C-5997-4ABD-939C-BFA1A4761F68}" destId="{1E8E95A2-3E0F-46F6-9D62-55EB536A1B03}" srcOrd="0" destOrd="0" parTransId="{25AF03A3-1A7A-49E3-979F-C21E3AED0153}" sibTransId="{BD4577C4-818F-43BF-BEFB-8912449F693F}"/>
    <dgm:cxn modelId="{9C64BD96-41D3-4BB2-A209-C43D21C8CF69}" srcId="{2EFADB64-C0FF-4E4D-9D5C-569C76AF0747}" destId="{354C9E6F-A5EF-429C-B56D-6CFD20F5212C}" srcOrd="2" destOrd="0" parTransId="{D44F0D55-3E6C-45E7-A126-8170B150BCBD}" sibTransId="{C5509E43-7F9A-430F-984E-0D2C688F50E4}"/>
    <dgm:cxn modelId="{0DF3E482-5F47-4F39-BC09-7BD59F5D9E10}" type="presOf" srcId="{03C3D55C-5997-4ABD-939C-BFA1A4761F68}" destId="{98DF042F-0D9F-4F95-AEDC-C224E686B329}" srcOrd="0" destOrd="0" presId="urn:microsoft.com/office/officeart/2005/8/layout/hProcess7"/>
    <dgm:cxn modelId="{6A1E5B5C-4620-423B-ACFF-AC5C235709C4}" type="presOf" srcId="{7DA31EAF-1179-43FF-B59D-2668815975DA}" destId="{68E5D5AB-7169-4BF4-8C23-72B51D24EB16}" srcOrd="0" destOrd="2" presId="urn:microsoft.com/office/officeart/2005/8/layout/hProcess7"/>
    <dgm:cxn modelId="{6F9D4D6C-21F0-4A8C-8F92-75866FBE04F3}" srcId="{E7E09955-BE64-4342-BBD0-1352D5DB1350}" destId="{8E57050E-23C6-4A9C-9BB1-ECDB53575C7F}" srcOrd="1" destOrd="0" parTransId="{B60FB21E-FA45-4046-ADF6-74552F1BE66A}" sibTransId="{49D58857-805C-4A66-B156-BF0D44357D2A}"/>
    <dgm:cxn modelId="{2F567324-85ED-4201-BD40-18C37CAADABE}" srcId="{4E66962A-D5B9-4293-AB05-F5EF9B4A5A11}" destId="{2EFADB64-C0FF-4E4D-9D5C-569C76AF0747}" srcOrd="0" destOrd="0" parTransId="{2F093228-5AB0-426B-8A6A-A5493B48B414}" sibTransId="{CACE0F0E-956E-4608-984E-CF2A1406EFD9}"/>
    <dgm:cxn modelId="{BC7A6411-D3A5-44D7-9970-176E2732678F}" type="presOf" srcId="{2512A958-9EE7-4B8C-8CE5-334729721C79}" destId="{D39BA452-ADBB-4396-A106-3543AD79CF0A}" srcOrd="0" destOrd="9" presId="urn:microsoft.com/office/officeart/2005/8/layout/hProcess7"/>
    <dgm:cxn modelId="{29AAA7CB-C4DF-4599-94F9-1E946C08632F}" srcId="{03C3D55C-5997-4ABD-939C-BFA1A4761F68}" destId="{698C5760-2C55-4A32-BACD-023B0E6A8499}" srcOrd="5" destOrd="0" parTransId="{5EB02F96-26FC-4096-A4A6-103B1A5EED19}" sibTransId="{E7E94867-AB8B-4732-BFA6-FE53762FFC26}"/>
    <dgm:cxn modelId="{A3252A37-706C-4EB1-AE5B-C584B85AE7CF}" srcId="{03C3D55C-5997-4ABD-939C-BFA1A4761F68}" destId="{E18DC9D5-1F66-4D3E-A742-BBE5F2035859}" srcOrd="6" destOrd="0" parTransId="{308A7D9A-0403-4F61-BFD1-A4C6CC10EF49}" sibTransId="{D6E628B2-6D2B-4AD3-94DD-C720B0E86906}"/>
    <dgm:cxn modelId="{4DEDA1ED-DABB-4337-8AD6-DC963CE2A7B5}" type="presOf" srcId="{4E66962A-D5B9-4293-AB05-F5EF9B4A5A11}" destId="{6DCA1D37-E8DC-47BA-84DF-F3A927B53EE9}" srcOrd="1" destOrd="0" presId="urn:microsoft.com/office/officeart/2005/8/layout/hProcess7"/>
    <dgm:cxn modelId="{2D8CF0D8-A86F-43F9-B514-AE04D6D07039}" srcId="{2EFADB64-C0FF-4E4D-9D5C-569C76AF0747}" destId="{4175F410-7CFF-4B8F-AB57-7986D8A99256}" srcOrd="7" destOrd="0" parTransId="{A31051D0-A54D-4E8E-A8EC-F51A20C3E985}" sibTransId="{24C0410C-9CAD-42F9-8304-18075141C004}"/>
    <dgm:cxn modelId="{CDD9316F-A8AE-43E0-8EB7-93A28A4C6EB8}" type="presOf" srcId="{44A21C52-856C-4030-80AC-B344DEC1FAE2}" destId="{76947BA6-1BC1-4DC6-BCC3-101052775F88}" srcOrd="0" destOrd="10" presId="urn:microsoft.com/office/officeart/2005/8/layout/hProcess7"/>
    <dgm:cxn modelId="{F4C09B12-E774-4894-98E6-B0936CE520FD}" type="presOf" srcId="{698C5760-2C55-4A32-BACD-023B0E6A8499}" destId="{98DF042F-0D9F-4F95-AEDC-C224E686B329}" srcOrd="0" destOrd="6" presId="urn:microsoft.com/office/officeart/2005/8/layout/hProcess7"/>
    <dgm:cxn modelId="{2544763B-B818-4E69-86D8-1ED2B5A6ADA2}" type="presOf" srcId="{6AA72046-54BD-49D7-B284-8335C7C1AFD5}" destId="{D39BA452-ADBB-4396-A106-3543AD79CF0A}" srcOrd="0" destOrd="3" presId="urn:microsoft.com/office/officeart/2005/8/layout/hProcess7"/>
    <dgm:cxn modelId="{1421BE41-7101-4D2D-AC68-C624DE39B003}" srcId="{03C3D55C-5997-4ABD-939C-BFA1A4761F68}" destId="{1CDF24CD-2E7D-401C-B4E7-FE5F0175E9CE}" srcOrd="2" destOrd="0" parTransId="{B3A7F428-8037-4535-B1B8-EF2BF9B908A5}" sibTransId="{B5E9109D-DD43-4708-998A-749242ECCC01}"/>
    <dgm:cxn modelId="{9B590AA8-BB92-4973-9E8F-C4ADB5C14714}" type="presOf" srcId="{C79E426B-2C07-4DE6-8A74-B82AF87718B4}" destId="{D39BA452-ADBB-4396-A106-3543AD79CF0A}" srcOrd="0" destOrd="7" presId="urn:microsoft.com/office/officeart/2005/8/layout/hProcess7"/>
    <dgm:cxn modelId="{07442BC0-0281-47C1-BDB7-BCDEB8E488CD}" srcId="{03C3D55C-5997-4ABD-939C-BFA1A4761F68}" destId="{5F125AAC-D83D-4064-A3E9-E449DF9A1B7C}" srcOrd="4" destOrd="0" parTransId="{BF8A022D-9E0C-4FD9-B099-523BD2CE5387}" sibTransId="{99CA85A7-490E-4EA3-9CB0-888ED435D2BD}"/>
    <dgm:cxn modelId="{6C4A4C78-1304-4A80-84C6-AC3E8689E911}" srcId="{4E66962A-D5B9-4293-AB05-F5EF9B4A5A11}" destId="{6B254DFC-A54E-4C99-9835-ECF4FFDDFB58}" srcOrd="1" destOrd="0" parTransId="{16F8BD57-48F7-46E1-AB85-4279296961CC}" sibTransId="{9A57FF8B-302D-4D46-BBFA-361F6071BCC3}"/>
    <dgm:cxn modelId="{EEBDB08F-6DCE-45C5-9A26-FDB5F37A0C06}" type="presOf" srcId="{23C75013-AB90-45B2-A57E-36C809DE610B}" destId="{68E5D5AB-7169-4BF4-8C23-72B51D24EB16}" srcOrd="0" destOrd="1" presId="urn:microsoft.com/office/officeart/2005/8/layout/hProcess7"/>
    <dgm:cxn modelId="{F49EF59F-9F39-4EF9-B235-753D3B3C737F}" srcId="{D6804404-A533-4BA1-88A9-135DAAB66832}" destId="{C79E426B-2C07-4DE6-8A74-B82AF87718B4}" srcOrd="1" destOrd="0" parTransId="{B1987867-60B5-4ABD-8214-82DD3D8D4E3A}" sibTransId="{D299CD32-8639-49CC-B531-DD538F4E68CA}"/>
    <dgm:cxn modelId="{F9615FB9-C06A-4AA5-A872-D55AEBE1CEC1}" type="presOf" srcId="{2EFADB64-C0FF-4E4D-9D5C-569C76AF0747}" destId="{76947BA6-1BC1-4DC6-BCC3-101052775F88}" srcOrd="0" destOrd="0" presId="urn:microsoft.com/office/officeart/2005/8/layout/hProcess7"/>
    <dgm:cxn modelId="{4C26A624-C947-49C4-87DF-7E172695F2E7}" type="presOf" srcId="{FA3E5396-2D20-487A-AA4C-B6A674B4BB81}" destId="{68E5D5AB-7169-4BF4-8C23-72B51D24EB16}" srcOrd="0" destOrd="3" presId="urn:microsoft.com/office/officeart/2005/8/layout/hProcess7"/>
    <dgm:cxn modelId="{98B4A082-F6D0-4583-97FA-A580A1B7D1A5}" type="presOf" srcId="{E18DC9D5-1F66-4D3E-A742-BBE5F2035859}" destId="{98DF042F-0D9F-4F95-AEDC-C224E686B329}" srcOrd="0" destOrd="7" presId="urn:microsoft.com/office/officeart/2005/8/layout/hProcess7"/>
    <dgm:cxn modelId="{1FB2C121-7DAF-4FD0-AFAC-BAF697F214C6}" srcId="{4051D8A7-B88A-4842-8670-06939DAC0FB9}" destId="{283511CF-DC25-49D9-B054-312F337665E2}" srcOrd="4" destOrd="0" parTransId="{AAE40A7C-3078-4483-A50C-E707273560A3}" sibTransId="{7700062F-8806-4F83-91C3-82886A043394}"/>
    <dgm:cxn modelId="{766DD818-E508-4773-A497-28EB6AFB6C0C}" srcId="{090C8326-9281-467A-A6FE-44782630B569}" destId="{63C991B3-205F-45B5-9DEA-5AF50428AAE9}" srcOrd="0" destOrd="0" parTransId="{65879EF0-6FB4-49B4-AAA9-6889C8E538B5}" sibTransId="{16EE62DB-D101-4F49-AB22-4C528A5104CC}"/>
    <dgm:cxn modelId="{AE256B9F-9AB5-4410-8B45-4CF39F855313}" type="presOf" srcId="{ED13C299-F585-4AE0-8EC4-A26CFB4E6F1B}" destId="{98DF042F-0D9F-4F95-AEDC-C224E686B329}" srcOrd="0" destOrd="4" presId="urn:microsoft.com/office/officeart/2005/8/layout/hProcess7"/>
    <dgm:cxn modelId="{A1A18C54-4A55-4C9C-83B8-5ABE093C7BE9}" type="presOf" srcId="{FA24C78D-CCE0-4192-8D6E-24847CE39979}" destId="{C930C0D7-FCD0-440A-98B0-9072817F9800}" srcOrd="0" destOrd="0" presId="urn:microsoft.com/office/officeart/2005/8/layout/hProcess7"/>
    <dgm:cxn modelId="{2233FC75-527E-449A-A45D-43D8D6E2205B}" srcId="{132A10F1-7EEC-4E25-BA3C-6577849F9621}" destId="{4AC9E07B-B628-4BB6-8951-B20812ECD990}" srcOrd="1" destOrd="0" parTransId="{30C58BE3-309C-4DAC-A75D-D260DE508FEC}" sibTransId="{84A3C0CA-AE3C-411F-A3CF-829057FEA908}"/>
    <dgm:cxn modelId="{0CB27557-5A72-4B9C-89D9-E90C32BC6888}" srcId="{2D7E8124-2C46-4B9C-B1D3-EEB547BC8163}" destId="{03C3D55C-5997-4ABD-939C-BFA1A4761F68}" srcOrd="0" destOrd="0" parTransId="{813009B1-F4B1-49C6-A0B2-011AD24CCD3B}" sibTransId="{5B630723-5338-44BC-9E6E-5B51ABEB5B81}"/>
    <dgm:cxn modelId="{0B49F49E-E975-4DE2-A58D-B0DF26E9ADEB}" srcId="{132A10F1-7EEC-4E25-BA3C-6577849F9621}" destId="{49CBC812-C179-4975-B599-2C71B64FB7BE}" srcOrd="3" destOrd="0" parTransId="{9078E89A-DFC6-4E36-9DFC-60A9AF5F71D2}" sibTransId="{602480E1-764D-4CE7-A856-A840AAF363CE}"/>
    <dgm:cxn modelId="{CC410753-577C-46D8-AA72-756EA31C3321}" srcId="{B4909FB9-51D9-405E-AE51-8039204DD344}" destId="{2DF9AEF0-365E-49AB-AA19-1CE59BF68FD6}" srcOrd="0" destOrd="0" parTransId="{D7452793-BFAE-498B-B2EA-443934794B43}" sibTransId="{EC6B1C2D-08D6-4DA0-AC2B-7D04DE6C6159}"/>
    <dgm:cxn modelId="{B26BA10B-7D17-47DE-B62F-8B8079170140}" srcId="{D6804404-A533-4BA1-88A9-135DAAB66832}" destId="{7F0907A6-38B1-41A5-A874-FBD080EF39C5}" srcOrd="0" destOrd="0" parTransId="{DEEC5AA5-4783-4A72-849C-41A7A78478A3}" sibTransId="{4672548A-BD8E-4444-9388-84FDBEE74B69}"/>
    <dgm:cxn modelId="{4FDE2CEB-0C0F-46A1-ACF5-6F5A6EA11780}" type="presParOf" srcId="{9CA71010-40BD-4984-9BBD-8DB1BD6E3AE8}" destId="{34BE163F-56ED-414B-AF38-FBD5D42D96B0}" srcOrd="0" destOrd="0" presId="urn:microsoft.com/office/officeart/2005/8/layout/hProcess7"/>
    <dgm:cxn modelId="{887A7F36-BAD5-41DD-B5A7-33FA6C216A7A}" type="presParOf" srcId="{34BE163F-56ED-414B-AF38-FBD5D42D96B0}" destId="{AF79FAB2-F9EE-45F0-87C8-C19C16F939C3}" srcOrd="0" destOrd="0" presId="urn:microsoft.com/office/officeart/2005/8/layout/hProcess7"/>
    <dgm:cxn modelId="{992EEFAE-8FE3-4FD0-9296-2A3C699B97E9}" type="presParOf" srcId="{34BE163F-56ED-414B-AF38-FBD5D42D96B0}" destId="{5DB7BC30-0052-4F75-8FC2-24D50B8FE675}" srcOrd="1" destOrd="0" presId="urn:microsoft.com/office/officeart/2005/8/layout/hProcess7"/>
    <dgm:cxn modelId="{3EB9C3E1-74E8-41E4-9DF8-6AD10B3BF785}" type="presParOf" srcId="{34BE163F-56ED-414B-AF38-FBD5D42D96B0}" destId="{D39BA452-ADBB-4396-A106-3543AD79CF0A}" srcOrd="2" destOrd="0" presId="urn:microsoft.com/office/officeart/2005/8/layout/hProcess7"/>
    <dgm:cxn modelId="{413E3BC4-2B46-454C-83FC-8F8E5C12265A}" type="presParOf" srcId="{9CA71010-40BD-4984-9BBD-8DB1BD6E3AE8}" destId="{8A3173E0-0A7B-46EA-A283-46B077551682}" srcOrd="1" destOrd="0" presId="urn:microsoft.com/office/officeart/2005/8/layout/hProcess7"/>
    <dgm:cxn modelId="{A5595AE9-BC5F-4B56-A572-659F3414C5BC}" type="presParOf" srcId="{9CA71010-40BD-4984-9BBD-8DB1BD6E3AE8}" destId="{A98F313E-70F8-44AF-9B06-74FF7F5FC97B}" srcOrd="2" destOrd="0" presId="urn:microsoft.com/office/officeart/2005/8/layout/hProcess7"/>
    <dgm:cxn modelId="{3F03C164-5CE2-44F7-A91C-BD7D1920A662}" type="presParOf" srcId="{A98F313E-70F8-44AF-9B06-74FF7F5FC97B}" destId="{719ACF84-EFA1-422B-A7CB-200E0AB226B9}" srcOrd="0" destOrd="0" presId="urn:microsoft.com/office/officeart/2005/8/layout/hProcess7"/>
    <dgm:cxn modelId="{29CAD6DB-B0A3-4CEF-B24E-1B1F3EF2BF35}" type="presParOf" srcId="{A98F313E-70F8-44AF-9B06-74FF7F5FC97B}" destId="{1B580C6A-599B-4248-9C47-07626E973FDD}" srcOrd="1" destOrd="0" presId="urn:microsoft.com/office/officeart/2005/8/layout/hProcess7"/>
    <dgm:cxn modelId="{77BDDCDE-301D-43C7-BFDD-BD40E4DF7822}" type="presParOf" srcId="{A98F313E-70F8-44AF-9B06-74FF7F5FC97B}" destId="{0162749E-973E-44BB-8BAD-458FFC217647}" srcOrd="2" destOrd="0" presId="urn:microsoft.com/office/officeart/2005/8/layout/hProcess7"/>
    <dgm:cxn modelId="{B66AA00F-99A4-4C1E-A1C9-26318702386E}" type="presParOf" srcId="{9CA71010-40BD-4984-9BBD-8DB1BD6E3AE8}" destId="{F1E1F18B-9B02-4C55-8166-EED6440747C4}" srcOrd="3" destOrd="0" presId="urn:microsoft.com/office/officeart/2005/8/layout/hProcess7"/>
    <dgm:cxn modelId="{0C8D90E5-CE40-4DCF-9822-CBF53CB66B65}" type="presParOf" srcId="{9CA71010-40BD-4984-9BBD-8DB1BD6E3AE8}" destId="{7AE0DDF3-D920-458A-BF7B-32C7DA544499}" srcOrd="4" destOrd="0" presId="urn:microsoft.com/office/officeart/2005/8/layout/hProcess7"/>
    <dgm:cxn modelId="{945AABE6-C152-471E-B831-1FAF5116797A}" type="presParOf" srcId="{7AE0DDF3-D920-458A-BF7B-32C7DA544499}" destId="{3A295A1F-320D-4FBE-B62D-3EDDD8CB80E6}" srcOrd="0" destOrd="0" presId="urn:microsoft.com/office/officeart/2005/8/layout/hProcess7"/>
    <dgm:cxn modelId="{1DD003F1-CBC0-47C7-B6F4-672F9189D78F}" type="presParOf" srcId="{7AE0DDF3-D920-458A-BF7B-32C7DA544499}" destId="{4F44DE82-735F-4515-A3D3-04D9E54A5B48}" srcOrd="1" destOrd="0" presId="urn:microsoft.com/office/officeart/2005/8/layout/hProcess7"/>
    <dgm:cxn modelId="{9FE2E590-D00D-4935-BC35-EF39E9CD4EAB}" type="presParOf" srcId="{7AE0DDF3-D920-458A-BF7B-32C7DA544499}" destId="{98DF042F-0D9F-4F95-AEDC-C224E686B329}" srcOrd="2" destOrd="0" presId="urn:microsoft.com/office/officeart/2005/8/layout/hProcess7"/>
    <dgm:cxn modelId="{A19E4AEC-95A1-47F6-A691-23AB83058F91}" type="presParOf" srcId="{9CA71010-40BD-4984-9BBD-8DB1BD6E3AE8}" destId="{32FD245A-013E-4272-838D-FD3917CB1C6A}" srcOrd="5" destOrd="0" presId="urn:microsoft.com/office/officeart/2005/8/layout/hProcess7"/>
    <dgm:cxn modelId="{12CA6AFD-65F6-4B5E-BA8E-A886BEE69035}" type="presParOf" srcId="{9CA71010-40BD-4984-9BBD-8DB1BD6E3AE8}" destId="{A59D7A56-180C-4CCE-853A-626F80770D10}" srcOrd="6" destOrd="0" presId="urn:microsoft.com/office/officeart/2005/8/layout/hProcess7"/>
    <dgm:cxn modelId="{D9695892-63DB-46A7-8AE1-09F53255631A}" type="presParOf" srcId="{A59D7A56-180C-4CCE-853A-626F80770D10}" destId="{6A3F6C4D-3195-4AC7-8894-0A274086C3C7}" srcOrd="0" destOrd="0" presId="urn:microsoft.com/office/officeart/2005/8/layout/hProcess7"/>
    <dgm:cxn modelId="{4FE284B1-BC78-4DE2-B441-6E834AF07087}" type="presParOf" srcId="{A59D7A56-180C-4CCE-853A-626F80770D10}" destId="{F2711900-96FB-4975-8B89-3D01BFBF3646}" srcOrd="1" destOrd="0" presId="urn:microsoft.com/office/officeart/2005/8/layout/hProcess7"/>
    <dgm:cxn modelId="{12F11E7B-14D7-4785-9C78-008BFEA043D2}" type="presParOf" srcId="{A59D7A56-180C-4CCE-853A-626F80770D10}" destId="{FDA46F20-B64A-43FE-8CCA-8237E226752C}" srcOrd="2" destOrd="0" presId="urn:microsoft.com/office/officeart/2005/8/layout/hProcess7"/>
    <dgm:cxn modelId="{67C44615-DF08-4BA2-B240-218D19936C7A}" type="presParOf" srcId="{9CA71010-40BD-4984-9BBD-8DB1BD6E3AE8}" destId="{053A5296-C0BC-4900-AB55-91094F49B5A0}" srcOrd="7" destOrd="0" presId="urn:microsoft.com/office/officeart/2005/8/layout/hProcess7"/>
    <dgm:cxn modelId="{1A75340F-4CD6-4C5B-A826-8004EF2D6F70}" type="presParOf" srcId="{9CA71010-40BD-4984-9BBD-8DB1BD6E3AE8}" destId="{4F2C6515-81E9-4DB6-97C0-1182C2FAAF58}" srcOrd="8" destOrd="0" presId="urn:microsoft.com/office/officeart/2005/8/layout/hProcess7"/>
    <dgm:cxn modelId="{B7C5C1FD-210D-46CC-A0BC-FFF3BD9B1C13}" type="presParOf" srcId="{4F2C6515-81E9-4DB6-97C0-1182C2FAAF58}" destId="{216E4134-5663-4B9B-A31F-951F4A165B2E}" srcOrd="0" destOrd="0" presId="urn:microsoft.com/office/officeart/2005/8/layout/hProcess7"/>
    <dgm:cxn modelId="{4C34F83D-679D-41B7-81F0-C5EA1CE56A12}" type="presParOf" srcId="{4F2C6515-81E9-4DB6-97C0-1182C2FAAF58}" destId="{6DCA1D37-E8DC-47BA-84DF-F3A927B53EE9}" srcOrd="1" destOrd="0" presId="urn:microsoft.com/office/officeart/2005/8/layout/hProcess7"/>
    <dgm:cxn modelId="{4E6EAA9E-D9FE-4BC5-AD5E-C9C36C5F023D}" type="presParOf" srcId="{4F2C6515-81E9-4DB6-97C0-1182C2FAAF58}" destId="{76947BA6-1BC1-4DC6-BCC3-101052775F88}" srcOrd="2" destOrd="0" presId="urn:microsoft.com/office/officeart/2005/8/layout/hProcess7"/>
    <dgm:cxn modelId="{87860676-79A3-417F-90AF-1DB1765987E3}" type="presParOf" srcId="{9CA71010-40BD-4984-9BBD-8DB1BD6E3AE8}" destId="{40E9D5F2-8CA9-4FF1-9CD5-73F18361271F}" srcOrd="9" destOrd="0" presId="urn:microsoft.com/office/officeart/2005/8/layout/hProcess7"/>
    <dgm:cxn modelId="{8A9635EA-BB2D-4AE5-A239-6580EC4C5995}" type="presParOf" srcId="{9CA71010-40BD-4984-9BBD-8DB1BD6E3AE8}" destId="{1DCC86C2-F709-4757-9F82-4F2A66BABC6A}" srcOrd="10" destOrd="0" presId="urn:microsoft.com/office/officeart/2005/8/layout/hProcess7"/>
    <dgm:cxn modelId="{2C7E15DA-43EB-47C8-B13B-C73662C8405E}" type="presParOf" srcId="{1DCC86C2-F709-4757-9F82-4F2A66BABC6A}" destId="{C70CE2B6-993B-419C-953B-3BD20A021D79}" srcOrd="0" destOrd="0" presId="urn:microsoft.com/office/officeart/2005/8/layout/hProcess7"/>
    <dgm:cxn modelId="{8D9E9AE4-EF05-4FD0-A530-67782FA0BBB8}" type="presParOf" srcId="{1DCC86C2-F709-4757-9F82-4F2A66BABC6A}" destId="{CE658D74-99E9-4A1D-A0F0-F278092456ED}" srcOrd="1" destOrd="0" presId="urn:microsoft.com/office/officeart/2005/8/layout/hProcess7"/>
    <dgm:cxn modelId="{BA74F605-5348-4883-819B-4427888A7AE7}" type="presParOf" srcId="{1DCC86C2-F709-4757-9F82-4F2A66BABC6A}" destId="{15D4E5DA-760F-494D-A8B1-F9D0EB55223F}" srcOrd="2" destOrd="0" presId="urn:microsoft.com/office/officeart/2005/8/layout/hProcess7"/>
    <dgm:cxn modelId="{6E62DC2C-A08A-4D12-B1A0-04970427A262}" type="presParOf" srcId="{9CA71010-40BD-4984-9BBD-8DB1BD6E3AE8}" destId="{CA462300-D17F-48DC-9B16-D8D9A3849C66}" srcOrd="11" destOrd="0" presId="urn:microsoft.com/office/officeart/2005/8/layout/hProcess7"/>
    <dgm:cxn modelId="{9A872C5D-99E8-4A60-877C-6FE0735C2337}" type="presParOf" srcId="{9CA71010-40BD-4984-9BBD-8DB1BD6E3AE8}" destId="{0533DB17-5DB8-4769-A8B5-BFBA30CBA1D3}" srcOrd="12" destOrd="0" presId="urn:microsoft.com/office/officeart/2005/8/layout/hProcess7"/>
    <dgm:cxn modelId="{F8ABC00E-04A2-4660-948B-3AD6E436E97C}" type="presParOf" srcId="{0533DB17-5DB8-4769-A8B5-BFBA30CBA1D3}" destId="{C930C0D7-FCD0-440A-98B0-9072817F9800}" srcOrd="0" destOrd="0" presId="urn:microsoft.com/office/officeart/2005/8/layout/hProcess7"/>
    <dgm:cxn modelId="{2AA9AD95-BC78-49E5-92E6-D21F21A072DD}" type="presParOf" srcId="{0533DB17-5DB8-4769-A8B5-BFBA30CBA1D3}" destId="{6AB88D76-E00C-40B0-8D50-B07798396FD3}" srcOrd="1" destOrd="0" presId="urn:microsoft.com/office/officeart/2005/8/layout/hProcess7"/>
    <dgm:cxn modelId="{AE88C8D0-A9AE-4CBA-9959-E08508F79CC0}" type="presParOf" srcId="{0533DB17-5DB8-4769-A8B5-BFBA30CBA1D3}" destId="{68E5D5AB-7169-4BF4-8C23-72B51D24EB16}" srcOrd="2"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79FAB2-F9EE-45F0-87C8-C19C16F939C3}">
      <dsp:nvSpPr>
        <dsp:cNvPr id="0" name=""/>
        <dsp:cNvSpPr/>
      </dsp:nvSpPr>
      <dsp:spPr>
        <a:xfrm>
          <a:off x="2845" y="-45963"/>
          <a:ext cx="1711582" cy="3458970"/>
        </a:xfrm>
        <a:prstGeom prst="roundRect">
          <a:avLst>
            <a:gd name="adj" fmla="val 5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61722" rIns="80010" bIns="0" numCol="1" spcCol="1270" anchor="t" anchorCtr="0">
          <a:noAutofit/>
        </a:bodyPr>
        <a:lstStyle/>
        <a:p>
          <a:pPr lvl="0" algn="r" defTabSz="800100">
            <a:lnSpc>
              <a:spcPct val="90000"/>
            </a:lnSpc>
            <a:spcBef>
              <a:spcPct val="0"/>
            </a:spcBef>
            <a:spcAft>
              <a:spcPct val="35000"/>
            </a:spcAft>
          </a:pPr>
          <a:r>
            <a:rPr lang="en-US" sz="1800" b="1" kern="1200" dirty="0" smtClean="0"/>
            <a:t>Pre 2013</a:t>
          </a:r>
          <a:endParaRPr lang="en-US" sz="1800" b="1" kern="1200" dirty="0"/>
        </a:p>
      </dsp:txBody>
      <dsp:txXfrm rot="16200000">
        <a:off x="-1244174" y="1201055"/>
        <a:ext cx="2836356" cy="342316"/>
      </dsp:txXfrm>
    </dsp:sp>
    <dsp:sp modelId="{D39BA452-ADBB-4396-A106-3543AD79CF0A}">
      <dsp:nvSpPr>
        <dsp:cNvPr id="0" name=""/>
        <dsp:cNvSpPr/>
      </dsp:nvSpPr>
      <dsp:spPr>
        <a:xfrm>
          <a:off x="345161" y="-45963"/>
          <a:ext cx="1275128" cy="3458970"/>
        </a:xfrm>
        <a:prstGeom prst="rect">
          <a:avLst/>
        </a:prstGeom>
        <a:noFill/>
        <a:ln>
          <a:noFill/>
        </a:ln>
        <a:effectLst/>
        <a:scene3d>
          <a:camera prst="orthographicFront"/>
          <a:lightRig rig="threePt" dir="t">
            <a:rot lat="0" lon="0" rev="7500000"/>
          </a:lightRig>
        </a:scene3d>
        <a:sp3d/>
      </dsp:spPr>
      <dsp:style>
        <a:lnRef idx="0">
          <a:scrgbClr r="0" g="0" b="0"/>
        </a:lnRef>
        <a:fillRef idx="3">
          <a:scrgbClr r="0" g="0" b="0"/>
        </a:fillRef>
        <a:effectRef idx="2">
          <a:scrgbClr r="0" g="0" b="0"/>
        </a:effectRef>
        <a:fontRef idx="minor">
          <a:schemeClr val="lt1"/>
        </a:fontRef>
      </dsp:style>
      <dsp:txBody>
        <a:bodyPr spcFirstLastPara="0" vert="horz" wrap="square" lIns="0" tIns="82296" rIns="0" bIns="0" numCol="1" spcCol="1270" anchor="t" anchorCtr="0">
          <a:noAutofit/>
        </a:bodyPr>
        <a:lstStyle/>
        <a:p>
          <a:pPr lvl="0" algn="l" defTabSz="1066800">
            <a:lnSpc>
              <a:spcPct val="90000"/>
            </a:lnSpc>
            <a:spcBef>
              <a:spcPct val="0"/>
            </a:spcBef>
            <a:spcAft>
              <a:spcPct val="35000"/>
            </a:spcAft>
          </a:pPr>
          <a:r>
            <a:rPr lang="en-US" sz="2400" kern="1200" dirty="0" smtClean="0"/>
            <a:t>Infant</a:t>
          </a:r>
          <a:endParaRPr lang="en-US" sz="4800" kern="1200" dirty="0"/>
        </a:p>
        <a:p>
          <a:pPr marL="57150" lvl="1" indent="-57150" algn="l" defTabSz="444500">
            <a:lnSpc>
              <a:spcPct val="90000"/>
            </a:lnSpc>
            <a:spcBef>
              <a:spcPct val="0"/>
            </a:spcBef>
            <a:spcAft>
              <a:spcPct val="15000"/>
            </a:spcAft>
            <a:buChar char="••"/>
          </a:pPr>
          <a:r>
            <a:rPr lang="en-US" sz="1000" kern="1200" dirty="0" smtClean="0"/>
            <a:t>The birth of a new coverage</a:t>
          </a:r>
          <a:endParaRPr lang="en-US" sz="1000" kern="1200" dirty="0"/>
        </a:p>
        <a:p>
          <a:pPr marL="57150" lvl="1" indent="-57150" algn="l" defTabSz="444500">
            <a:lnSpc>
              <a:spcPct val="90000"/>
            </a:lnSpc>
            <a:spcBef>
              <a:spcPct val="0"/>
            </a:spcBef>
            <a:spcAft>
              <a:spcPct val="15000"/>
            </a:spcAft>
            <a:buChar char="••"/>
          </a:pPr>
          <a:r>
            <a:rPr lang="en-US" sz="1000" kern="1200" dirty="0" smtClean="0"/>
            <a:t>Emergence of many new entrants from tech E&amp;O world</a:t>
          </a:r>
          <a:endParaRPr lang="en-US" sz="5000" kern="1200" dirty="0"/>
        </a:p>
        <a:p>
          <a:pPr marL="57150" lvl="1" indent="-57150" algn="l" defTabSz="444500">
            <a:lnSpc>
              <a:spcPct val="90000"/>
            </a:lnSpc>
            <a:spcBef>
              <a:spcPct val="0"/>
            </a:spcBef>
            <a:spcAft>
              <a:spcPct val="15000"/>
            </a:spcAft>
            <a:buChar char="••"/>
          </a:pPr>
          <a:r>
            <a:rPr lang="en-US" sz="1000" kern="1200" dirty="0" smtClean="0"/>
            <a:t>Focus =“data breach”</a:t>
          </a:r>
          <a:endParaRPr lang="en-US" sz="5000" kern="1200" dirty="0"/>
        </a:p>
        <a:p>
          <a:pPr marL="57150" lvl="1" indent="-57150" algn="l" defTabSz="444500">
            <a:lnSpc>
              <a:spcPct val="90000"/>
            </a:lnSpc>
            <a:spcBef>
              <a:spcPct val="0"/>
            </a:spcBef>
            <a:spcAft>
              <a:spcPct val="15000"/>
            </a:spcAft>
            <a:buChar char="••"/>
          </a:pPr>
          <a:r>
            <a:rPr lang="en-US" sz="1000" kern="1200" dirty="0" smtClean="0"/>
            <a:t>Media: limited, specific to insured’s website</a:t>
          </a:r>
          <a:endParaRPr lang="en-US" sz="5000" kern="1200" dirty="0"/>
        </a:p>
        <a:p>
          <a:pPr lvl="0" algn="l" defTabSz="444500">
            <a:lnSpc>
              <a:spcPct val="90000"/>
            </a:lnSpc>
            <a:spcBef>
              <a:spcPct val="0"/>
            </a:spcBef>
            <a:spcAft>
              <a:spcPct val="35000"/>
            </a:spcAft>
          </a:pPr>
          <a:r>
            <a:rPr lang="en-US" sz="1000" kern="1200" dirty="0" smtClean="0"/>
            <a:t>Business interruption</a:t>
          </a:r>
          <a:endParaRPr lang="en-US" sz="5000" kern="1200" dirty="0"/>
        </a:p>
        <a:p>
          <a:pPr marL="57150" lvl="1" indent="-57150" algn="l" defTabSz="444500">
            <a:lnSpc>
              <a:spcPct val="90000"/>
            </a:lnSpc>
            <a:spcBef>
              <a:spcPct val="0"/>
            </a:spcBef>
            <a:spcAft>
              <a:spcPct val="15000"/>
            </a:spcAft>
            <a:buChar char="••"/>
          </a:pPr>
          <a:r>
            <a:rPr lang="en-US" sz="1000" kern="1200" dirty="0" smtClean="0"/>
            <a:t>Designed to cover loss affecting the insured’s network only</a:t>
          </a:r>
        </a:p>
        <a:p>
          <a:pPr marL="57150" lvl="1" indent="-57150" algn="l" defTabSz="444500">
            <a:lnSpc>
              <a:spcPct val="90000"/>
            </a:lnSpc>
            <a:spcBef>
              <a:spcPct val="0"/>
            </a:spcBef>
            <a:spcAft>
              <a:spcPct val="15000"/>
            </a:spcAft>
            <a:buChar char="••"/>
          </a:pPr>
          <a:r>
            <a:rPr lang="en-US" sz="1000" kern="1200" dirty="0" smtClean="0"/>
            <a:t>Security breach/hack was the sole trigger</a:t>
          </a:r>
        </a:p>
        <a:p>
          <a:pPr marL="57150" lvl="1" indent="-57150" algn="l" defTabSz="444500">
            <a:lnSpc>
              <a:spcPct val="90000"/>
            </a:lnSpc>
            <a:spcBef>
              <a:spcPct val="0"/>
            </a:spcBef>
            <a:spcAft>
              <a:spcPct val="15000"/>
            </a:spcAft>
            <a:buChar char="••"/>
          </a:pPr>
          <a:r>
            <a:rPr lang="en-US" sz="1000" kern="1200" dirty="0" smtClean="0"/>
            <a:t>Still relatively expensive</a:t>
          </a:r>
        </a:p>
        <a:p>
          <a:pPr marL="57150" lvl="1" indent="-57150" algn="l" defTabSz="444500">
            <a:lnSpc>
              <a:spcPct val="90000"/>
            </a:lnSpc>
            <a:spcBef>
              <a:spcPct val="0"/>
            </a:spcBef>
            <a:spcAft>
              <a:spcPct val="15000"/>
            </a:spcAft>
            <a:buChar char="••"/>
          </a:pPr>
          <a:r>
            <a:rPr lang="en-US" sz="1000" kern="1200" dirty="0" smtClean="0"/>
            <a:t>Crime – not included</a:t>
          </a:r>
        </a:p>
      </dsp:txBody>
      <dsp:txXfrm>
        <a:off x="345161" y="-45963"/>
        <a:ext cx="1275128" cy="3458970"/>
      </dsp:txXfrm>
    </dsp:sp>
    <dsp:sp modelId="{3A295A1F-320D-4FBE-B62D-3EDDD8CB80E6}">
      <dsp:nvSpPr>
        <dsp:cNvPr id="0" name=""/>
        <dsp:cNvSpPr/>
      </dsp:nvSpPr>
      <dsp:spPr>
        <a:xfrm>
          <a:off x="1810909" y="-20002"/>
          <a:ext cx="1711582" cy="4158056"/>
        </a:xfrm>
        <a:prstGeom prst="roundRect">
          <a:avLst>
            <a:gd name="adj" fmla="val 5000"/>
          </a:avLst>
        </a:prstGeom>
        <a:solidFill>
          <a:schemeClr val="accent2"/>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61722" rIns="80010" bIns="0" numCol="1" spcCol="1270" anchor="t" anchorCtr="0">
          <a:noAutofit/>
        </a:bodyPr>
        <a:lstStyle/>
        <a:p>
          <a:pPr lvl="0" algn="r" defTabSz="800100">
            <a:lnSpc>
              <a:spcPct val="90000"/>
            </a:lnSpc>
            <a:spcBef>
              <a:spcPct val="0"/>
            </a:spcBef>
            <a:spcAft>
              <a:spcPct val="35000"/>
            </a:spcAft>
          </a:pPr>
          <a:r>
            <a:rPr lang="en-US" sz="1800" b="1" kern="1200" dirty="0" smtClean="0"/>
            <a:t>2013 – 2018</a:t>
          </a:r>
          <a:endParaRPr lang="en-US" sz="1800" b="1" kern="1200" dirty="0"/>
        </a:p>
      </dsp:txBody>
      <dsp:txXfrm rot="16200000">
        <a:off x="277264" y="1513642"/>
        <a:ext cx="3409606" cy="342316"/>
      </dsp:txXfrm>
    </dsp:sp>
    <dsp:sp modelId="{1B580C6A-599B-4248-9C47-07626E973FDD}">
      <dsp:nvSpPr>
        <dsp:cNvPr id="0" name=""/>
        <dsp:cNvSpPr/>
      </dsp:nvSpPr>
      <dsp:spPr>
        <a:xfrm rot="5400000">
          <a:off x="1631925" y="1586927"/>
          <a:ext cx="301930" cy="256737"/>
        </a:xfrm>
        <a:prstGeom prst="flowChartExtract">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98DF042F-0D9F-4F95-AEDC-C224E686B329}">
      <dsp:nvSpPr>
        <dsp:cNvPr id="0" name=""/>
        <dsp:cNvSpPr/>
      </dsp:nvSpPr>
      <dsp:spPr>
        <a:xfrm>
          <a:off x="2153226" y="-20002"/>
          <a:ext cx="1275128" cy="4158056"/>
        </a:xfrm>
        <a:prstGeom prst="rect">
          <a:avLst/>
        </a:prstGeom>
        <a:noFill/>
        <a:ln>
          <a:noFill/>
        </a:ln>
        <a:effectLst/>
        <a:scene3d>
          <a:camera prst="orthographicFront"/>
          <a:lightRig rig="threePt" dir="t">
            <a:rot lat="0" lon="0" rev="7500000"/>
          </a:lightRig>
        </a:scene3d>
        <a:sp3d/>
      </dsp:spPr>
      <dsp:style>
        <a:lnRef idx="0">
          <a:scrgbClr r="0" g="0" b="0"/>
        </a:lnRef>
        <a:fillRef idx="3">
          <a:scrgbClr r="0" g="0" b="0"/>
        </a:fillRef>
        <a:effectRef idx="2">
          <a:scrgbClr r="0" g="0" b="0"/>
        </a:effectRef>
        <a:fontRef idx="minor">
          <a:schemeClr val="lt1"/>
        </a:fontRef>
      </dsp:style>
      <dsp:txBody>
        <a:bodyPr spcFirstLastPara="0" vert="horz" wrap="square" lIns="0" tIns="82296" rIns="0" bIns="0" numCol="1" spcCol="1270" anchor="t" anchorCtr="0">
          <a:noAutofit/>
        </a:bodyPr>
        <a:lstStyle/>
        <a:p>
          <a:pPr lvl="0" algn="l" defTabSz="1066800">
            <a:lnSpc>
              <a:spcPct val="90000"/>
            </a:lnSpc>
            <a:spcBef>
              <a:spcPct val="0"/>
            </a:spcBef>
            <a:spcAft>
              <a:spcPct val="35000"/>
            </a:spcAft>
          </a:pPr>
          <a:r>
            <a:rPr lang="en-US" sz="2400" kern="1200" dirty="0" smtClean="0"/>
            <a:t>Toddler</a:t>
          </a:r>
          <a:endParaRPr lang="en-US" sz="3900" kern="1200" dirty="0"/>
        </a:p>
        <a:p>
          <a:pPr marL="57150" lvl="1" indent="-57150" algn="l" defTabSz="444500">
            <a:lnSpc>
              <a:spcPct val="90000"/>
            </a:lnSpc>
            <a:spcBef>
              <a:spcPct val="0"/>
            </a:spcBef>
            <a:spcAft>
              <a:spcPct val="15000"/>
            </a:spcAft>
            <a:buChar char="••"/>
          </a:pPr>
          <a:r>
            <a:rPr lang="en-US" sz="1000" kern="1200" dirty="0" smtClean="0"/>
            <a:t>Unbridled energy</a:t>
          </a:r>
          <a:endParaRPr lang="en-US" sz="1000" kern="1200" dirty="0"/>
        </a:p>
        <a:p>
          <a:pPr marL="57150" lvl="1" indent="-57150" algn="l" defTabSz="444500">
            <a:lnSpc>
              <a:spcPct val="90000"/>
            </a:lnSpc>
            <a:spcBef>
              <a:spcPct val="0"/>
            </a:spcBef>
            <a:spcAft>
              <a:spcPct val="15000"/>
            </a:spcAft>
            <a:buChar char="••"/>
          </a:pPr>
          <a:r>
            <a:rPr lang="en-US" sz="1000" kern="1200" dirty="0" smtClean="0"/>
            <a:t>Many new entrants, grabbing market share</a:t>
          </a:r>
          <a:endParaRPr lang="en-US" sz="1000" kern="1200" dirty="0"/>
        </a:p>
        <a:p>
          <a:pPr marL="57150" lvl="1" indent="-57150" algn="l" defTabSz="444500">
            <a:lnSpc>
              <a:spcPct val="90000"/>
            </a:lnSpc>
            <a:spcBef>
              <a:spcPct val="0"/>
            </a:spcBef>
            <a:spcAft>
              <a:spcPct val="15000"/>
            </a:spcAft>
            <a:buChar char="••"/>
          </a:pPr>
          <a:r>
            <a:rPr lang="en-US" sz="1000" kern="1200" dirty="0" smtClean="0"/>
            <a:t>Tons of capacity</a:t>
          </a:r>
        </a:p>
        <a:p>
          <a:pPr marL="57150" lvl="1" indent="-57150" algn="l" defTabSz="444500">
            <a:lnSpc>
              <a:spcPct val="90000"/>
            </a:lnSpc>
            <a:spcBef>
              <a:spcPct val="0"/>
            </a:spcBef>
            <a:spcAft>
              <a:spcPct val="15000"/>
            </a:spcAft>
            <a:buChar char="••"/>
          </a:pPr>
          <a:r>
            <a:rPr lang="en-US" sz="1000" kern="1200" dirty="0" smtClean="0"/>
            <a:t>Rush to coverage innovations</a:t>
          </a:r>
        </a:p>
        <a:p>
          <a:pPr marL="57150" lvl="1" indent="-57150" algn="l" defTabSz="444500">
            <a:lnSpc>
              <a:spcPct val="90000"/>
            </a:lnSpc>
            <a:spcBef>
              <a:spcPct val="0"/>
            </a:spcBef>
            <a:spcAft>
              <a:spcPct val="15000"/>
            </a:spcAft>
            <a:buChar char="••"/>
          </a:pPr>
          <a:r>
            <a:rPr lang="en-US" sz="1000" kern="1200" dirty="0" smtClean="0"/>
            <a:t>The move from “data breach” to “privacy breach”</a:t>
          </a:r>
        </a:p>
        <a:p>
          <a:pPr marL="57150" lvl="1" indent="-57150" algn="l" defTabSz="444500">
            <a:lnSpc>
              <a:spcPct val="90000"/>
            </a:lnSpc>
            <a:spcBef>
              <a:spcPct val="0"/>
            </a:spcBef>
            <a:spcAft>
              <a:spcPct val="15000"/>
            </a:spcAft>
            <a:buChar char="••"/>
          </a:pPr>
          <a:r>
            <a:rPr lang="en-US" sz="1000" kern="1200" dirty="0" smtClean="0"/>
            <a:t>Expanded Media to include social media and off-line</a:t>
          </a:r>
        </a:p>
        <a:p>
          <a:pPr marL="57150" lvl="1" indent="-57150" algn="l" defTabSz="444500">
            <a:lnSpc>
              <a:spcPct val="90000"/>
            </a:lnSpc>
            <a:spcBef>
              <a:spcPct val="0"/>
            </a:spcBef>
            <a:spcAft>
              <a:spcPct val="15000"/>
            </a:spcAft>
            <a:buChar char="••"/>
          </a:pPr>
          <a:r>
            <a:rPr lang="en-US" sz="1000" kern="1200" dirty="0" smtClean="0"/>
            <a:t>Broadening triggers for Business Income</a:t>
          </a:r>
        </a:p>
        <a:p>
          <a:pPr lvl="0" algn="l" defTabSz="444500">
            <a:lnSpc>
              <a:spcPct val="90000"/>
            </a:lnSpc>
            <a:spcBef>
              <a:spcPct val="0"/>
            </a:spcBef>
            <a:spcAft>
              <a:spcPct val="35000"/>
            </a:spcAft>
          </a:pPr>
          <a:r>
            <a:rPr lang="en-US" sz="1000" kern="1200" dirty="0" smtClean="0"/>
            <a:t>Significant expansion of “cybercrime</a:t>
          </a:r>
        </a:p>
        <a:p>
          <a:pPr marL="57150" lvl="1" indent="-57150" algn="l" defTabSz="444500">
            <a:lnSpc>
              <a:spcPct val="90000"/>
            </a:lnSpc>
            <a:spcBef>
              <a:spcPct val="0"/>
            </a:spcBef>
            <a:spcAft>
              <a:spcPct val="15000"/>
            </a:spcAft>
            <a:buChar char="••"/>
          </a:pPr>
          <a:r>
            <a:rPr lang="en-US" sz="1000" kern="1200" smtClean="0"/>
            <a:t>Social Engineering, FTF, Phishing</a:t>
          </a:r>
          <a:endParaRPr lang="en-US" sz="1000" kern="1200" dirty="0" smtClean="0"/>
        </a:p>
        <a:p>
          <a:pPr marL="57150" lvl="1" indent="-57150" algn="l" defTabSz="444500">
            <a:lnSpc>
              <a:spcPct val="90000"/>
            </a:lnSpc>
            <a:spcBef>
              <a:spcPct val="0"/>
            </a:spcBef>
            <a:spcAft>
              <a:spcPct val="15000"/>
            </a:spcAft>
            <a:buChar char="••"/>
          </a:pPr>
          <a:r>
            <a:rPr lang="en-US" sz="1000" kern="1200" dirty="0" smtClean="0"/>
            <a:t>Lower filed rates</a:t>
          </a:r>
        </a:p>
        <a:p>
          <a:pPr marL="57150" lvl="1" indent="-57150" algn="l" defTabSz="444500">
            <a:lnSpc>
              <a:spcPct val="90000"/>
            </a:lnSpc>
            <a:spcBef>
              <a:spcPct val="0"/>
            </a:spcBef>
            <a:spcAft>
              <a:spcPct val="15000"/>
            </a:spcAft>
            <a:buChar char="••"/>
          </a:pPr>
          <a:r>
            <a:rPr lang="en-US" sz="1000" kern="1200" dirty="0" smtClean="0"/>
            <a:t>The start of risk management offerings</a:t>
          </a:r>
        </a:p>
      </dsp:txBody>
      <dsp:txXfrm>
        <a:off x="2153226" y="-20002"/>
        <a:ext cx="1275128" cy="4158056"/>
      </dsp:txXfrm>
    </dsp:sp>
    <dsp:sp modelId="{216E4134-5663-4B9B-A31F-951F4A165B2E}">
      <dsp:nvSpPr>
        <dsp:cNvPr id="0" name=""/>
        <dsp:cNvSpPr/>
      </dsp:nvSpPr>
      <dsp:spPr>
        <a:xfrm>
          <a:off x="3573240" y="-45963"/>
          <a:ext cx="1711582" cy="4581631"/>
        </a:xfrm>
        <a:prstGeom prst="roundRect">
          <a:avLst>
            <a:gd name="adj" fmla="val 5000"/>
          </a:avLst>
        </a:prstGeom>
        <a:solidFill>
          <a:schemeClr val="tx2"/>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61722" rIns="80010" bIns="0" numCol="1" spcCol="1270" anchor="t" anchorCtr="0">
          <a:noAutofit/>
        </a:bodyPr>
        <a:lstStyle/>
        <a:p>
          <a:pPr lvl="0" algn="r" defTabSz="800100">
            <a:lnSpc>
              <a:spcPct val="90000"/>
            </a:lnSpc>
            <a:spcBef>
              <a:spcPct val="0"/>
            </a:spcBef>
            <a:spcAft>
              <a:spcPct val="35000"/>
            </a:spcAft>
          </a:pPr>
          <a:r>
            <a:rPr lang="en-US" sz="1800" b="1" kern="1200" dirty="0" smtClean="0"/>
            <a:t>2019 – 2020</a:t>
          </a:r>
          <a:endParaRPr lang="en-US" sz="1800" b="1" kern="1200" dirty="0"/>
        </a:p>
      </dsp:txBody>
      <dsp:txXfrm rot="16200000">
        <a:off x="1865929" y="1661346"/>
        <a:ext cx="3756938" cy="342316"/>
      </dsp:txXfrm>
    </dsp:sp>
    <dsp:sp modelId="{F2711900-96FB-4975-8B89-3D01BFBF3646}">
      <dsp:nvSpPr>
        <dsp:cNvPr id="0" name=""/>
        <dsp:cNvSpPr/>
      </dsp:nvSpPr>
      <dsp:spPr>
        <a:xfrm rot="5400000">
          <a:off x="3403413" y="1586927"/>
          <a:ext cx="301930" cy="256737"/>
        </a:xfrm>
        <a:prstGeom prst="flowChartExtract">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76947BA6-1BC1-4DC6-BCC3-101052775F88}">
      <dsp:nvSpPr>
        <dsp:cNvPr id="0" name=""/>
        <dsp:cNvSpPr/>
      </dsp:nvSpPr>
      <dsp:spPr>
        <a:xfrm>
          <a:off x="3915556" y="-45963"/>
          <a:ext cx="1275128" cy="4581631"/>
        </a:xfrm>
        <a:prstGeom prst="rect">
          <a:avLst/>
        </a:prstGeom>
        <a:noFill/>
        <a:ln>
          <a:noFill/>
        </a:ln>
        <a:effectLst/>
        <a:scene3d>
          <a:camera prst="orthographicFront"/>
          <a:lightRig rig="threePt" dir="t">
            <a:rot lat="0" lon="0" rev="7500000"/>
          </a:lightRig>
        </a:scene3d>
        <a:sp3d/>
      </dsp:spPr>
      <dsp:style>
        <a:lnRef idx="0">
          <a:scrgbClr r="0" g="0" b="0"/>
        </a:lnRef>
        <a:fillRef idx="3">
          <a:scrgbClr r="0" g="0" b="0"/>
        </a:fillRef>
        <a:effectRef idx="2">
          <a:scrgbClr r="0" g="0" b="0"/>
        </a:effectRef>
        <a:fontRef idx="minor">
          <a:schemeClr val="lt1"/>
        </a:fontRef>
      </dsp:style>
      <dsp:txBody>
        <a:bodyPr spcFirstLastPara="0" vert="horz" wrap="square" lIns="0" tIns="82296" rIns="0" bIns="0" numCol="1" spcCol="1270" anchor="t" anchorCtr="0">
          <a:noAutofit/>
        </a:bodyPr>
        <a:lstStyle/>
        <a:p>
          <a:pPr lvl="0" algn="l" defTabSz="1066800">
            <a:lnSpc>
              <a:spcPct val="90000"/>
            </a:lnSpc>
            <a:spcBef>
              <a:spcPct val="0"/>
            </a:spcBef>
            <a:spcAft>
              <a:spcPct val="35000"/>
            </a:spcAft>
          </a:pPr>
          <a:r>
            <a:rPr lang="en-US" sz="2400" kern="1200" dirty="0" smtClean="0"/>
            <a:t>Pre-teen</a:t>
          </a:r>
          <a:endParaRPr lang="en-US" sz="3200" kern="1200" dirty="0"/>
        </a:p>
        <a:p>
          <a:pPr marL="57150" lvl="1" indent="-57150" algn="l" defTabSz="444500">
            <a:lnSpc>
              <a:spcPct val="90000"/>
            </a:lnSpc>
            <a:spcBef>
              <a:spcPct val="0"/>
            </a:spcBef>
            <a:spcAft>
              <a:spcPct val="15000"/>
            </a:spcAft>
            <a:buChar char="••"/>
          </a:pPr>
          <a:r>
            <a:rPr lang="en-US" sz="1000" kern="1200" dirty="0" smtClean="0"/>
            <a:t>Confusion – wanting to be like the other, more profitable lines, just not sure how to get there</a:t>
          </a:r>
        </a:p>
        <a:p>
          <a:pPr marL="57150" lvl="1" indent="-57150" algn="l" defTabSz="444500">
            <a:lnSpc>
              <a:spcPct val="90000"/>
            </a:lnSpc>
            <a:spcBef>
              <a:spcPct val="0"/>
            </a:spcBef>
            <a:spcAft>
              <a:spcPct val="15000"/>
            </a:spcAft>
            <a:buChar char="••"/>
          </a:pPr>
          <a:r>
            <a:rPr lang="en-US" sz="1000" kern="1200" dirty="0" smtClean="0"/>
            <a:t>Filed rate reductions by many admitted markets</a:t>
          </a:r>
        </a:p>
        <a:p>
          <a:pPr marL="57150" lvl="1" indent="-57150" algn="l" defTabSz="444500">
            <a:lnSpc>
              <a:spcPct val="90000"/>
            </a:lnSpc>
            <a:spcBef>
              <a:spcPct val="0"/>
            </a:spcBef>
            <a:spcAft>
              <a:spcPct val="15000"/>
            </a:spcAft>
            <a:buChar char="••"/>
          </a:pPr>
          <a:r>
            <a:rPr lang="en-US" sz="1000" kern="1200" dirty="0" smtClean="0"/>
            <a:t>Emergence of more </a:t>
          </a:r>
          <a:r>
            <a:rPr lang="en-US" sz="1000" kern="1200" dirty="0" err="1" smtClean="0"/>
            <a:t>insurtechs</a:t>
          </a:r>
          <a:endParaRPr lang="en-US" sz="1000" kern="1200" dirty="0" smtClean="0"/>
        </a:p>
        <a:p>
          <a:pPr marL="57150" lvl="1" indent="-57150" algn="l" defTabSz="444500">
            <a:lnSpc>
              <a:spcPct val="90000"/>
            </a:lnSpc>
            <a:spcBef>
              <a:spcPct val="0"/>
            </a:spcBef>
            <a:spcAft>
              <a:spcPct val="15000"/>
            </a:spcAft>
            <a:buChar char="••"/>
          </a:pPr>
          <a:r>
            <a:rPr lang="en-US" sz="1000" kern="1200" dirty="0" smtClean="0"/>
            <a:t>Losses increase significantly:</a:t>
          </a:r>
        </a:p>
        <a:p>
          <a:pPr marL="114300" lvl="2" indent="-57150" algn="l" defTabSz="444500">
            <a:lnSpc>
              <a:spcPct val="90000"/>
            </a:lnSpc>
            <a:spcBef>
              <a:spcPct val="0"/>
            </a:spcBef>
            <a:spcAft>
              <a:spcPct val="15000"/>
            </a:spcAft>
            <a:buChar char="••"/>
          </a:pPr>
          <a:r>
            <a:rPr lang="en-US" sz="1000" kern="1200" dirty="0" smtClean="0"/>
            <a:t>Ransomware</a:t>
          </a:r>
        </a:p>
        <a:p>
          <a:pPr marL="114300" lvl="2" indent="-57150" algn="l" defTabSz="444500">
            <a:lnSpc>
              <a:spcPct val="90000"/>
            </a:lnSpc>
            <a:spcBef>
              <a:spcPct val="0"/>
            </a:spcBef>
            <a:spcAft>
              <a:spcPct val="15000"/>
            </a:spcAft>
            <a:buChar char="••"/>
          </a:pPr>
          <a:r>
            <a:rPr lang="en-US" sz="1000" kern="1200" dirty="0" smtClean="0"/>
            <a:t>Business Email Compromise</a:t>
          </a:r>
        </a:p>
        <a:p>
          <a:pPr marL="114300" lvl="2" indent="-57150" algn="l" defTabSz="444500">
            <a:lnSpc>
              <a:spcPct val="90000"/>
            </a:lnSpc>
            <a:spcBef>
              <a:spcPct val="0"/>
            </a:spcBef>
            <a:spcAft>
              <a:spcPct val="15000"/>
            </a:spcAft>
            <a:buChar char="••"/>
          </a:pPr>
          <a:r>
            <a:rPr lang="en-US" sz="1000" kern="1200" dirty="0" smtClean="0"/>
            <a:t>Social Engineering</a:t>
          </a:r>
        </a:p>
        <a:p>
          <a:pPr marL="57150" lvl="1" indent="-57150" algn="l" defTabSz="444500">
            <a:lnSpc>
              <a:spcPct val="90000"/>
            </a:lnSpc>
            <a:spcBef>
              <a:spcPct val="0"/>
            </a:spcBef>
            <a:spcAft>
              <a:spcPct val="15000"/>
            </a:spcAft>
            <a:buChar char="••"/>
          </a:pPr>
          <a:r>
            <a:rPr lang="en-US" sz="1000" kern="1200" dirty="0" smtClean="0"/>
            <a:t>Further expansion of state privacy laws (</a:t>
          </a:r>
          <a:r>
            <a:rPr lang="en-US" sz="1000" kern="1200" dirty="0" err="1" smtClean="0"/>
            <a:t>ie</a:t>
          </a:r>
          <a:r>
            <a:rPr lang="en-US" sz="1000" kern="1200" dirty="0" smtClean="0"/>
            <a:t>: CCPA in 2020)</a:t>
          </a:r>
        </a:p>
        <a:p>
          <a:pPr marL="57150" lvl="1" indent="-57150" algn="l" defTabSz="444500">
            <a:lnSpc>
              <a:spcPct val="90000"/>
            </a:lnSpc>
            <a:spcBef>
              <a:spcPct val="0"/>
            </a:spcBef>
            <a:spcAft>
              <a:spcPct val="15000"/>
            </a:spcAft>
            <a:buChar char="••"/>
          </a:pPr>
          <a:r>
            <a:rPr lang="en-US" sz="1000" kern="1200" dirty="0" smtClean="0"/>
            <a:t>More national headline breaches</a:t>
          </a:r>
        </a:p>
        <a:p>
          <a:pPr marL="57150" lvl="1" indent="-57150" algn="l" defTabSz="444500">
            <a:lnSpc>
              <a:spcPct val="90000"/>
            </a:lnSpc>
            <a:spcBef>
              <a:spcPct val="0"/>
            </a:spcBef>
            <a:spcAft>
              <a:spcPct val="15000"/>
            </a:spcAft>
            <a:buChar char="••"/>
          </a:pPr>
          <a:r>
            <a:rPr lang="en-US" sz="1000" kern="1200" dirty="0" smtClean="0"/>
            <a:t>Oops – did markets reduce rates and ease underwriting requirements too soon?</a:t>
          </a:r>
        </a:p>
        <a:p>
          <a:pPr marL="57150" lvl="1" indent="-57150" algn="l" defTabSz="444500">
            <a:lnSpc>
              <a:spcPct val="90000"/>
            </a:lnSpc>
            <a:spcBef>
              <a:spcPct val="0"/>
            </a:spcBef>
            <a:spcAft>
              <a:spcPct val="15000"/>
            </a:spcAft>
            <a:buChar char="••"/>
          </a:pPr>
          <a:endParaRPr lang="en-US" sz="1000" kern="1200" dirty="0" smtClean="0"/>
        </a:p>
        <a:p>
          <a:pPr lvl="0" algn="l" defTabSz="1422400">
            <a:lnSpc>
              <a:spcPct val="90000"/>
            </a:lnSpc>
            <a:spcBef>
              <a:spcPct val="0"/>
            </a:spcBef>
            <a:spcAft>
              <a:spcPct val="35000"/>
            </a:spcAft>
          </a:pPr>
          <a:endParaRPr lang="en-US" sz="3200" kern="1200" dirty="0"/>
        </a:p>
      </dsp:txBody>
      <dsp:txXfrm>
        <a:off x="3915556" y="-45963"/>
        <a:ext cx="1275128" cy="4581631"/>
      </dsp:txXfrm>
    </dsp:sp>
    <dsp:sp modelId="{C930C0D7-FCD0-440A-98B0-9072817F9800}">
      <dsp:nvSpPr>
        <dsp:cNvPr id="0" name=""/>
        <dsp:cNvSpPr/>
      </dsp:nvSpPr>
      <dsp:spPr>
        <a:xfrm>
          <a:off x="5320153" y="-45963"/>
          <a:ext cx="1711582" cy="4489699"/>
        </a:xfrm>
        <a:prstGeom prst="roundRect">
          <a:avLst>
            <a:gd name="adj" fmla="val 5000"/>
          </a:avLst>
        </a:prstGeom>
        <a:solidFill>
          <a:schemeClr val="bg2"/>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61722" rIns="80010" bIns="0" numCol="1" spcCol="1270" anchor="t" anchorCtr="0">
          <a:noAutofit/>
        </a:bodyPr>
        <a:lstStyle/>
        <a:p>
          <a:pPr lvl="0" algn="r" defTabSz="800100">
            <a:lnSpc>
              <a:spcPct val="90000"/>
            </a:lnSpc>
            <a:spcBef>
              <a:spcPct val="0"/>
            </a:spcBef>
            <a:spcAft>
              <a:spcPct val="35000"/>
            </a:spcAft>
          </a:pPr>
          <a:r>
            <a:rPr lang="en-US" sz="1800" b="1" kern="1200" dirty="0" smtClean="0"/>
            <a:t>2021</a:t>
          </a:r>
          <a:endParaRPr lang="en-US" sz="1800" b="1" kern="1200" dirty="0"/>
        </a:p>
      </dsp:txBody>
      <dsp:txXfrm rot="16200000">
        <a:off x="3650535" y="1623654"/>
        <a:ext cx="3681553" cy="342316"/>
      </dsp:txXfrm>
    </dsp:sp>
    <dsp:sp modelId="{CE658D74-99E9-4A1D-A0F0-F278092456ED}">
      <dsp:nvSpPr>
        <dsp:cNvPr id="0" name=""/>
        <dsp:cNvSpPr/>
      </dsp:nvSpPr>
      <dsp:spPr>
        <a:xfrm rot="5400000">
          <a:off x="5174901" y="1586927"/>
          <a:ext cx="301930" cy="256737"/>
        </a:xfrm>
        <a:prstGeom prst="flowChartExtract">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68E5D5AB-7169-4BF4-8C23-72B51D24EB16}">
      <dsp:nvSpPr>
        <dsp:cNvPr id="0" name=""/>
        <dsp:cNvSpPr/>
      </dsp:nvSpPr>
      <dsp:spPr>
        <a:xfrm>
          <a:off x="5662470" y="-45963"/>
          <a:ext cx="1275128" cy="4489699"/>
        </a:xfrm>
        <a:prstGeom prst="rect">
          <a:avLst/>
        </a:prstGeom>
        <a:noFill/>
        <a:ln>
          <a:noFill/>
        </a:ln>
        <a:effectLst/>
        <a:scene3d>
          <a:camera prst="orthographicFront"/>
          <a:lightRig rig="threePt" dir="t">
            <a:rot lat="0" lon="0" rev="7500000"/>
          </a:lightRig>
        </a:scene3d>
        <a:sp3d/>
      </dsp:spPr>
      <dsp:style>
        <a:lnRef idx="0">
          <a:scrgbClr r="0" g="0" b="0"/>
        </a:lnRef>
        <a:fillRef idx="3">
          <a:scrgbClr r="0" g="0" b="0"/>
        </a:fillRef>
        <a:effectRef idx="2">
          <a:scrgbClr r="0" g="0" b="0"/>
        </a:effectRef>
        <a:fontRef idx="minor">
          <a:schemeClr val="lt1"/>
        </a:fontRef>
      </dsp:style>
      <dsp:txBody>
        <a:bodyPr spcFirstLastPara="0" vert="horz" wrap="square" lIns="0" tIns="82296" rIns="0" bIns="0" numCol="1" spcCol="1270" anchor="t" anchorCtr="0">
          <a:noAutofit/>
        </a:bodyPr>
        <a:lstStyle/>
        <a:p>
          <a:pPr lvl="0" algn="l" defTabSz="1066800">
            <a:lnSpc>
              <a:spcPct val="90000"/>
            </a:lnSpc>
            <a:spcBef>
              <a:spcPct val="0"/>
            </a:spcBef>
            <a:spcAft>
              <a:spcPct val="35000"/>
            </a:spcAft>
          </a:pPr>
          <a:r>
            <a:rPr lang="en-US" sz="2400" kern="1200" dirty="0" smtClean="0"/>
            <a:t>Teenager</a:t>
          </a:r>
          <a:endParaRPr lang="en-US" sz="2700" kern="1200" dirty="0"/>
        </a:p>
        <a:p>
          <a:pPr marL="57150" lvl="1" indent="-57150" algn="l" defTabSz="444500">
            <a:lnSpc>
              <a:spcPct val="90000"/>
            </a:lnSpc>
            <a:spcBef>
              <a:spcPct val="0"/>
            </a:spcBef>
            <a:spcAft>
              <a:spcPct val="15000"/>
            </a:spcAft>
            <a:buChar char="••"/>
          </a:pPr>
          <a:r>
            <a:rPr lang="en-US" sz="1000" kern="1200" dirty="0" smtClean="0"/>
            <a:t>Irrational behavior</a:t>
          </a:r>
          <a:endParaRPr lang="en-US" sz="1000" kern="1200" dirty="0"/>
        </a:p>
        <a:p>
          <a:pPr marL="57150" lvl="1" indent="-57150" algn="l" defTabSz="444500">
            <a:lnSpc>
              <a:spcPct val="90000"/>
            </a:lnSpc>
            <a:spcBef>
              <a:spcPct val="0"/>
            </a:spcBef>
            <a:spcAft>
              <a:spcPct val="15000"/>
            </a:spcAft>
            <a:buChar char="••"/>
          </a:pPr>
          <a:r>
            <a:rPr lang="en-US" sz="1000" kern="1200" dirty="0" smtClean="0"/>
            <a:t>Problems have become much more expensive</a:t>
          </a:r>
          <a:endParaRPr lang="en-US" sz="1000" kern="1200" dirty="0"/>
        </a:p>
        <a:p>
          <a:pPr marL="57150" lvl="1" indent="-57150" algn="l" defTabSz="444500">
            <a:lnSpc>
              <a:spcPct val="90000"/>
            </a:lnSpc>
            <a:spcBef>
              <a:spcPct val="0"/>
            </a:spcBef>
            <a:spcAft>
              <a:spcPct val="15000"/>
            </a:spcAft>
            <a:buChar char="••"/>
          </a:pPr>
          <a:r>
            <a:rPr lang="en-US" sz="1000" kern="1200" dirty="0" smtClean="0"/>
            <a:t>Limited capacity (“Your allowance used to be $10, now it’s $2)</a:t>
          </a:r>
          <a:endParaRPr lang="en-US" sz="1000" kern="1200" dirty="0"/>
        </a:p>
        <a:p>
          <a:pPr marL="57150" lvl="1" indent="-57150" algn="l" defTabSz="444500">
            <a:lnSpc>
              <a:spcPct val="90000"/>
            </a:lnSpc>
            <a:spcBef>
              <a:spcPct val="0"/>
            </a:spcBef>
            <a:spcAft>
              <a:spcPct val="15000"/>
            </a:spcAft>
            <a:buChar char="••"/>
          </a:pPr>
          <a:r>
            <a:rPr lang="en-US" sz="1000" kern="1200" dirty="0" smtClean="0"/>
            <a:t>New rules needed to establish boundaries (MFA, RDP </a:t>
          </a:r>
          <a:r>
            <a:rPr lang="en-US" sz="1000" kern="1200" dirty="0" err="1" smtClean="0"/>
            <a:t>Config</a:t>
          </a:r>
          <a:r>
            <a:rPr lang="en-US" sz="1000" kern="1200" dirty="0" smtClean="0"/>
            <a:t>, Endpoint protection, backups, etc.)</a:t>
          </a:r>
          <a:endParaRPr lang="en-US" sz="1000" kern="1200" dirty="0"/>
        </a:p>
        <a:p>
          <a:pPr marL="57150" lvl="1" indent="-57150" algn="l" defTabSz="444500">
            <a:lnSpc>
              <a:spcPct val="90000"/>
            </a:lnSpc>
            <a:spcBef>
              <a:spcPct val="0"/>
            </a:spcBef>
            <a:spcAft>
              <a:spcPct val="15000"/>
            </a:spcAft>
            <a:buChar char="••"/>
          </a:pPr>
          <a:r>
            <a:rPr lang="en-US" sz="1000" kern="1200" dirty="0" smtClean="0"/>
            <a:t>Parents (underwriters) asking more questions, establishing curfews</a:t>
          </a:r>
          <a:endParaRPr lang="en-US" sz="1000" kern="1200" dirty="0"/>
        </a:p>
        <a:p>
          <a:pPr marL="57150" lvl="1" indent="-57150" algn="l" defTabSz="444500">
            <a:lnSpc>
              <a:spcPct val="90000"/>
            </a:lnSpc>
            <a:spcBef>
              <a:spcPct val="0"/>
            </a:spcBef>
            <a:spcAft>
              <a:spcPct val="15000"/>
            </a:spcAft>
            <a:buChar char="••"/>
          </a:pPr>
          <a:r>
            <a:rPr lang="en-US" sz="1000" kern="1200" dirty="0" smtClean="0"/>
            <a:t>Some kids leaving the neighborhood (Amlin, </a:t>
          </a:r>
          <a:r>
            <a:rPr lang="en-US" sz="1000" kern="1200" dirty="0" err="1" smtClean="0"/>
            <a:t>ArgoPro</a:t>
          </a:r>
          <a:r>
            <a:rPr lang="en-US" sz="1000" kern="1200" dirty="0" smtClean="0"/>
            <a:t>)</a:t>
          </a:r>
          <a:endParaRPr lang="en-US" sz="1000" kern="1200" dirty="0"/>
        </a:p>
        <a:p>
          <a:pPr marL="57150" lvl="1" indent="-57150" algn="l" defTabSz="444500">
            <a:lnSpc>
              <a:spcPct val="90000"/>
            </a:lnSpc>
            <a:spcBef>
              <a:spcPct val="0"/>
            </a:spcBef>
            <a:spcAft>
              <a:spcPct val="15000"/>
            </a:spcAft>
            <a:buChar char="••"/>
          </a:pPr>
          <a:r>
            <a:rPr lang="en-US" sz="1000" kern="1200" dirty="0" smtClean="0"/>
            <a:t>The real fun is just getting started!</a:t>
          </a:r>
          <a:endParaRPr lang="en-US" sz="1000" kern="1200" dirty="0"/>
        </a:p>
      </dsp:txBody>
      <dsp:txXfrm>
        <a:off x="5662470" y="-45963"/>
        <a:ext cx="1275128" cy="448969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8897482-BD61-4C08-B2A5-ADBE5AE16FCC}" type="datetimeFigureOut">
              <a:rPr lang="en-US" smtClean="0"/>
              <a:t>7/6/2021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3DCE313-A61C-4C85-B1D0-038902FEF819}" type="slidenum">
              <a:rPr lang="en-US" smtClean="0"/>
              <a:t>‹#›</a:t>
            </a:fld>
            <a:endParaRPr lang="en-US"/>
          </a:p>
        </p:txBody>
      </p:sp>
    </p:spTree>
    <p:extLst>
      <p:ext uri="{BB962C8B-B14F-4D97-AF65-F5344CB8AC3E}">
        <p14:creationId xmlns:p14="http://schemas.microsoft.com/office/powerpoint/2010/main" val="2385352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7BC9C9-B03E-4A55-9C41-6EE8A85759A8}" type="datetimeFigureOut">
              <a:rPr lang="en-US" smtClean="0"/>
              <a:t>7/6/2021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63E4DA-BF9D-448D-AF80-0C2D05055FFA}" type="slidenum">
              <a:rPr lang="en-US" smtClean="0"/>
              <a:t>‹#›</a:t>
            </a:fld>
            <a:endParaRPr lang="en-US"/>
          </a:p>
        </p:txBody>
      </p:sp>
    </p:spTree>
    <p:extLst>
      <p:ext uri="{BB962C8B-B14F-4D97-AF65-F5344CB8AC3E}">
        <p14:creationId xmlns:p14="http://schemas.microsoft.com/office/powerpoint/2010/main" val="30820334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063E4DA-BF9D-448D-AF80-0C2D05055FFA}" type="slidenum">
              <a:rPr lang="en-US" smtClean="0"/>
              <a:t>1</a:t>
            </a:fld>
            <a:endParaRPr lang="en-US"/>
          </a:p>
        </p:txBody>
      </p:sp>
    </p:spTree>
    <p:extLst>
      <p:ext uri="{BB962C8B-B14F-4D97-AF65-F5344CB8AC3E}">
        <p14:creationId xmlns:p14="http://schemas.microsoft.com/office/powerpoint/2010/main" val="217760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Talking points (Note: Speaker should spend 1 min. MAX talking to each one of the below)</a:t>
            </a:r>
          </a:p>
          <a:p>
            <a:pPr marL="228600" indent="-228600">
              <a:buFont typeface="+mj-lt"/>
              <a:buAutoNum type="arabicPeriod"/>
            </a:pPr>
            <a:r>
              <a:rPr lang="en-US"/>
              <a:t>Overview of ransomware response service and why we offer it</a:t>
            </a:r>
          </a:p>
          <a:p>
            <a:pPr marL="228600" indent="-228600">
              <a:buFont typeface="+mj-lt"/>
              <a:buAutoNum type="arabicPeriod"/>
            </a:pPr>
            <a:r>
              <a:rPr lang="en-US"/>
              <a:t>Who our customers are</a:t>
            </a:r>
          </a:p>
          <a:p>
            <a:pPr marL="228600" indent="-228600">
              <a:buFont typeface="+mj-lt"/>
              <a:buAutoNum type="arabicPeriod"/>
            </a:pPr>
            <a:r>
              <a:rPr lang="en-US"/>
              <a:t>What our ransomware response process is</a:t>
            </a:r>
          </a:p>
          <a:p>
            <a:pPr marL="228600" indent="-228600">
              <a:buFont typeface="+mj-lt"/>
              <a:buAutoNum type="arabicPeriod"/>
            </a:pPr>
            <a:r>
              <a:rPr lang="en-US"/>
              <a:t>Any key differentiators from competitors </a:t>
            </a:r>
          </a:p>
          <a:p>
            <a:pPr marL="228600" indent="-228600">
              <a:buFont typeface="+mj-lt"/>
              <a:buAutoNum type="arabicPeriod"/>
            </a:pPr>
            <a:endParaRPr lang="en-US"/>
          </a:p>
          <a:p>
            <a:pPr marL="228600" indent="-228600">
              <a:buFont typeface="+mj-lt"/>
              <a:buAutoNum type="arabicPeriod"/>
            </a:pPr>
            <a:endParaRPr lang="en-US"/>
          </a:p>
          <a:p>
            <a:endParaRPr lang="en-US"/>
          </a:p>
        </p:txBody>
      </p:sp>
      <p:sp>
        <p:nvSpPr>
          <p:cNvPr id="4" name="Slide Number Placeholder 3"/>
          <p:cNvSpPr>
            <a:spLocks noGrp="1"/>
          </p:cNvSpPr>
          <p:nvPr>
            <p:ph type="sldNum" sz="quarter" idx="5"/>
          </p:nvPr>
        </p:nvSpPr>
        <p:spPr/>
        <p:txBody>
          <a:bodyPr/>
          <a:lstStyle/>
          <a:p>
            <a:fld id="{2960C739-70B8-4B0F-9DE4-49F75D92EF24}" type="slidenum">
              <a:rPr lang="en-US" smtClean="0"/>
              <a:t>9</a:t>
            </a:fld>
            <a:endParaRPr lang="en-US"/>
          </a:p>
        </p:txBody>
      </p:sp>
    </p:spTree>
    <p:extLst>
      <p:ext uri="{BB962C8B-B14F-4D97-AF65-F5344CB8AC3E}">
        <p14:creationId xmlns:p14="http://schemas.microsoft.com/office/powerpoint/2010/main" val="3739495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Talking points (Note: Speaker should spend 1 min. MAX talking to each one of the below)</a:t>
            </a:r>
          </a:p>
          <a:p>
            <a:pPr marL="228600" indent="-228600">
              <a:buFont typeface="+mj-lt"/>
              <a:buAutoNum type="arabicPeriod"/>
            </a:pPr>
            <a:r>
              <a:rPr lang="en-US"/>
              <a:t>Overview of ransomware response service and why we offer it</a:t>
            </a:r>
          </a:p>
          <a:p>
            <a:pPr marL="228600" indent="-228600">
              <a:buFont typeface="+mj-lt"/>
              <a:buAutoNum type="arabicPeriod"/>
            </a:pPr>
            <a:r>
              <a:rPr lang="en-US"/>
              <a:t>Who our customers are</a:t>
            </a:r>
          </a:p>
          <a:p>
            <a:pPr marL="228600" indent="-228600">
              <a:buFont typeface="+mj-lt"/>
              <a:buAutoNum type="arabicPeriod"/>
            </a:pPr>
            <a:r>
              <a:rPr lang="en-US"/>
              <a:t>What our ransomware response process is</a:t>
            </a:r>
          </a:p>
          <a:p>
            <a:pPr marL="228600" indent="-228600">
              <a:buFont typeface="+mj-lt"/>
              <a:buAutoNum type="arabicPeriod"/>
            </a:pPr>
            <a:r>
              <a:rPr lang="en-US"/>
              <a:t>Any key differentiators from competitors </a:t>
            </a:r>
          </a:p>
          <a:p>
            <a:pPr marL="228600" indent="-228600">
              <a:buFont typeface="+mj-lt"/>
              <a:buAutoNum type="arabicPeriod"/>
            </a:pPr>
            <a:endParaRPr lang="en-US"/>
          </a:p>
          <a:p>
            <a:pPr marL="228600" indent="-228600">
              <a:buFont typeface="+mj-lt"/>
              <a:buAutoNum type="arabicPeriod"/>
            </a:pPr>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960C739-70B8-4B0F-9DE4-49F75D92EF2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6573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Talking points (Note: Speaker should spend 1 min. MAX talking to each one of the below)</a:t>
            </a:r>
          </a:p>
          <a:p>
            <a:pPr marL="228600" indent="-228600">
              <a:buFont typeface="+mj-lt"/>
              <a:buAutoNum type="arabicPeriod"/>
            </a:pPr>
            <a:r>
              <a:rPr lang="en-US"/>
              <a:t>Overview of business email compromise service</a:t>
            </a:r>
          </a:p>
          <a:p>
            <a:pPr marL="228600" indent="-228600">
              <a:buFont typeface="+mj-lt"/>
              <a:buAutoNum type="arabicPeriod"/>
            </a:pPr>
            <a:r>
              <a:rPr lang="en-US"/>
              <a:t>Who our customers are </a:t>
            </a:r>
          </a:p>
          <a:p>
            <a:pPr marL="228600" indent="-228600">
              <a:buFont typeface="+mj-lt"/>
              <a:buAutoNum type="arabicPeriod"/>
            </a:pPr>
            <a:r>
              <a:rPr lang="en-US"/>
              <a:t>Notification list process</a:t>
            </a:r>
          </a:p>
          <a:p>
            <a:pPr marL="228600" indent="-228600">
              <a:buFont typeface="+mj-lt"/>
              <a:buAutoNum type="arabicPeriod"/>
            </a:pPr>
            <a:r>
              <a:rPr lang="en-US"/>
              <a:t>Key differentiators of service</a:t>
            </a:r>
          </a:p>
        </p:txBody>
      </p:sp>
      <p:sp>
        <p:nvSpPr>
          <p:cNvPr id="4" name="Slide Number Placeholder 3"/>
          <p:cNvSpPr>
            <a:spLocks noGrp="1"/>
          </p:cNvSpPr>
          <p:nvPr>
            <p:ph type="sldNum" sz="quarter" idx="5"/>
          </p:nvPr>
        </p:nvSpPr>
        <p:spPr/>
        <p:txBody>
          <a:bodyPr/>
          <a:lstStyle/>
          <a:p>
            <a:fld id="{2960C739-70B8-4B0F-9DE4-49F75D92EF24}" type="slidenum">
              <a:rPr lang="en-US" smtClean="0"/>
              <a:t>11</a:t>
            </a:fld>
            <a:endParaRPr lang="en-US"/>
          </a:p>
        </p:txBody>
      </p:sp>
    </p:spTree>
    <p:extLst>
      <p:ext uri="{BB962C8B-B14F-4D97-AF65-F5344CB8AC3E}">
        <p14:creationId xmlns:p14="http://schemas.microsoft.com/office/powerpoint/2010/main" val="25401063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Talking points (Note: Speaker should spend 1 min. MAX talking to each one of the below)</a:t>
            </a:r>
          </a:p>
          <a:p>
            <a:pPr marL="228600" indent="-228600">
              <a:buFont typeface="+mj-lt"/>
              <a:buAutoNum type="arabicPeriod"/>
            </a:pPr>
            <a:r>
              <a:rPr lang="en-US"/>
              <a:t>Overview of restoration service </a:t>
            </a:r>
          </a:p>
          <a:p>
            <a:pPr marL="228600" indent="-228600">
              <a:buFont typeface="+mj-lt"/>
              <a:buAutoNum type="arabicPeriod"/>
            </a:pPr>
            <a:r>
              <a:rPr lang="en-US"/>
              <a:t>Process for restoration services execution</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a:t>On-site restoration coming soon (What are we doing in the interim?)</a:t>
            </a:r>
          </a:p>
          <a:p>
            <a:pPr marL="228600" indent="-228600">
              <a:buFont typeface="+mj-lt"/>
              <a:buAutoNum type="arabicPeriod"/>
            </a:pPr>
            <a:endParaRPr lang="en-US"/>
          </a:p>
        </p:txBody>
      </p:sp>
      <p:sp>
        <p:nvSpPr>
          <p:cNvPr id="4" name="Slide Number Placeholder 3"/>
          <p:cNvSpPr>
            <a:spLocks noGrp="1"/>
          </p:cNvSpPr>
          <p:nvPr>
            <p:ph type="sldNum" sz="quarter" idx="5"/>
          </p:nvPr>
        </p:nvSpPr>
        <p:spPr/>
        <p:txBody>
          <a:bodyPr/>
          <a:lstStyle/>
          <a:p>
            <a:fld id="{2960C739-70B8-4B0F-9DE4-49F75D92EF24}" type="slidenum">
              <a:rPr lang="en-US" smtClean="0"/>
              <a:t>12</a:t>
            </a:fld>
            <a:endParaRPr lang="en-US"/>
          </a:p>
        </p:txBody>
      </p:sp>
    </p:spTree>
    <p:extLst>
      <p:ext uri="{BB962C8B-B14F-4D97-AF65-F5344CB8AC3E}">
        <p14:creationId xmlns:p14="http://schemas.microsoft.com/office/powerpoint/2010/main" val="1654101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NOTE: When in Slide Show mode, click the </a:t>
            </a:r>
            <a:r>
              <a:rPr lang="en-US" baseline="0" dirty="0" smtClean="0"/>
              <a:t>“Go Back” home button to return to Slide 13.</a:t>
            </a:r>
            <a:endParaRPr lang="en-US" dirty="0" smtClean="0"/>
          </a:p>
          <a:p>
            <a:endParaRPr lang="en-US" dirty="0"/>
          </a:p>
        </p:txBody>
      </p:sp>
      <p:sp>
        <p:nvSpPr>
          <p:cNvPr id="4" name="Slide Number Placeholder 3"/>
          <p:cNvSpPr>
            <a:spLocks noGrp="1"/>
          </p:cNvSpPr>
          <p:nvPr>
            <p:ph type="sldNum" sz="quarter" idx="10"/>
          </p:nvPr>
        </p:nvSpPr>
        <p:spPr/>
        <p:txBody>
          <a:bodyPr/>
          <a:lstStyle/>
          <a:p>
            <a:fld id="{2063E4DA-BF9D-448D-AF80-0C2D05055FFA}" type="slidenum">
              <a:rPr lang="en-US" smtClean="0"/>
              <a:t>14</a:t>
            </a:fld>
            <a:endParaRPr lang="en-US"/>
          </a:p>
        </p:txBody>
      </p:sp>
    </p:spTree>
    <p:extLst>
      <p:ext uri="{BB962C8B-B14F-4D97-AF65-F5344CB8AC3E}">
        <p14:creationId xmlns:p14="http://schemas.microsoft.com/office/powerpoint/2010/main" val="1647915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NOTE: When in Slide Show mode, click the </a:t>
            </a:r>
            <a:r>
              <a:rPr lang="en-US" baseline="0" dirty="0" smtClean="0"/>
              <a:t>“Go Back” home button to return to Slide 13.</a:t>
            </a:r>
            <a:endParaRPr lang="en-US" dirty="0" smtClean="0"/>
          </a:p>
          <a:p>
            <a:endParaRPr lang="en-US" dirty="0"/>
          </a:p>
        </p:txBody>
      </p:sp>
      <p:sp>
        <p:nvSpPr>
          <p:cNvPr id="4" name="Slide Number Placeholder 3"/>
          <p:cNvSpPr>
            <a:spLocks noGrp="1"/>
          </p:cNvSpPr>
          <p:nvPr>
            <p:ph type="sldNum" sz="quarter" idx="10"/>
          </p:nvPr>
        </p:nvSpPr>
        <p:spPr/>
        <p:txBody>
          <a:bodyPr/>
          <a:lstStyle/>
          <a:p>
            <a:fld id="{2063E4DA-BF9D-448D-AF80-0C2D05055FFA}" type="slidenum">
              <a:rPr lang="en-US" smtClean="0"/>
              <a:t>15</a:t>
            </a:fld>
            <a:endParaRPr lang="en-US"/>
          </a:p>
        </p:txBody>
      </p:sp>
    </p:spTree>
    <p:extLst>
      <p:ext uri="{BB962C8B-B14F-4D97-AF65-F5344CB8AC3E}">
        <p14:creationId xmlns:p14="http://schemas.microsoft.com/office/powerpoint/2010/main" val="26577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NOTE: When in Slide Show mode, click the </a:t>
            </a:r>
            <a:r>
              <a:rPr lang="en-US" baseline="0" smtClean="0"/>
              <a:t>“Go Back” home button to return to Slide 13.</a:t>
            </a:r>
            <a:endParaRPr lang="en-US" smtClean="0"/>
          </a:p>
          <a:p>
            <a:endParaRPr lang="en-US"/>
          </a:p>
        </p:txBody>
      </p:sp>
      <p:sp>
        <p:nvSpPr>
          <p:cNvPr id="4" name="Slide Number Placeholder 3"/>
          <p:cNvSpPr>
            <a:spLocks noGrp="1"/>
          </p:cNvSpPr>
          <p:nvPr>
            <p:ph type="sldNum" sz="quarter" idx="10"/>
          </p:nvPr>
        </p:nvSpPr>
        <p:spPr/>
        <p:txBody>
          <a:bodyPr/>
          <a:lstStyle/>
          <a:p>
            <a:fld id="{2063E4DA-BF9D-448D-AF80-0C2D05055FFA}" type="slidenum">
              <a:rPr lang="en-US" smtClean="0"/>
              <a:t>16</a:t>
            </a:fld>
            <a:endParaRPr lang="en-US"/>
          </a:p>
        </p:txBody>
      </p:sp>
    </p:spTree>
    <p:extLst>
      <p:ext uri="{BB962C8B-B14F-4D97-AF65-F5344CB8AC3E}">
        <p14:creationId xmlns:p14="http://schemas.microsoft.com/office/powerpoint/2010/main" val="9588200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mtClean="0"/>
              <a:t>NOTE: When in Slide Show mode, click the </a:t>
            </a:r>
            <a:r>
              <a:rPr lang="en-US" baseline="0" smtClean="0"/>
              <a:t>“Go Back” home button to return to Slide 13.</a:t>
            </a:r>
            <a:endParaRPr lang="en-US" smtClean="0"/>
          </a:p>
          <a:p>
            <a:endParaRPr lang="en-US"/>
          </a:p>
        </p:txBody>
      </p:sp>
      <p:sp>
        <p:nvSpPr>
          <p:cNvPr id="4" name="Slide Number Placeholder 3"/>
          <p:cNvSpPr>
            <a:spLocks noGrp="1"/>
          </p:cNvSpPr>
          <p:nvPr>
            <p:ph type="sldNum" sz="quarter" idx="10"/>
          </p:nvPr>
        </p:nvSpPr>
        <p:spPr/>
        <p:txBody>
          <a:bodyPr/>
          <a:lstStyle/>
          <a:p>
            <a:fld id="{2063E4DA-BF9D-448D-AF80-0C2D05055FFA}" type="slidenum">
              <a:rPr lang="en-US" smtClean="0"/>
              <a:t>17</a:t>
            </a:fld>
            <a:endParaRPr lang="en-US"/>
          </a:p>
        </p:txBody>
      </p:sp>
    </p:spTree>
    <p:extLst>
      <p:ext uri="{BB962C8B-B14F-4D97-AF65-F5344CB8AC3E}">
        <p14:creationId xmlns:p14="http://schemas.microsoft.com/office/powerpoint/2010/main" val="35535942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NOTE: When in Slide Show mode, click on a green question-mark box to see</a:t>
            </a:r>
            <a:r>
              <a:rPr lang="en-US" baseline="0" dirty="0" smtClean="0"/>
              <a:t> definition of each term.  On the definition page, click “Go Back” home button to return to this page.</a:t>
            </a:r>
            <a:endParaRPr lang="en-US" dirty="0"/>
          </a:p>
        </p:txBody>
      </p:sp>
      <p:sp>
        <p:nvSpPr>
          <p:cNvPr id="4" name="Slide Number Placeholder 3"/>
          <p:cNvSpPr>
            <a:spLocks noGrp="1"/>
          </p:cNvSpPr>
          <p:nvPr>
            <p:ph type="sldNum" sz="quarter" idx="10"/>
          </p:nvPr>
        </p:nvSpPr>
        <p:spPr/>
        <p:txBody>
          <a:bodyPr/>
          <a:lstStyle/>
          <a:p>
            <a:fld id="{2063E4DA-BF9D-448D-AF80-0C2D05055FFA}" type="slidenum">
              <a:rPr lang="en-US" smtClean="0"/>
              <a:t>22</a:t>
            </a:fld>
            <a:endParaRPr lang="en-US"/>
          </a:p>
        </p:txBody>
      </p:sp>
    </p:spTree>
    <p:extLst>
      <p:ext uri="{BB962C8B-B14F-4D97-AF65-F5344CB8AC3E}">
        <p14:creationId xmlns:p14="http://schemas.microsoft.com/office/powerpoint/2010/main" val="297388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2286000" y="0"/>
            <a:ext cx="6858000" cy="6858000"/>
          </a:xfrm>
          <a:prstGeom prst="rect">
            <a:avLst/>
          </a:prstGeom>
          <a:solidFill>
            <a:schemeClr val="tx2">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userDrawn="1"/>
        </p:nvSpPr>
        <p:spPr>
          <a:xfrm>
            <a:off x="0" y="0"/>
            <a:ext cx="228600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itle 1"/>
          <p:cNvSpPr>
            <a:spLocks noGrp="1"/>
          </p:cNvSpPr>
          <p:nvPr>
            <p:ph type="ctrTitle" hasCustomPrompt="1"/>
          </p:nvPr>
        </p:nvSpPr>
        <p:spPr>
          <a:xfrm>
            <a:off x="3108960" y="1161396"/>
            <a:ext cx="5212080" cy="1828800"/>
          </a:xfrm>
          <a:prstGeom prst="rect">
            <a:avLst/>
          </a:prstGeom>
        </p:spPr>
        <p:txBody>
          <a:bodyPr anchor="b" anchorCtr="0"/>
          <a:lstStyle>
            <a:lvl1pPr algn="l">
              <a:defRPr sz="2400" cap="all" baseline="0">
                <a:solidFill>
                  <a:schemeClr val="bg1"/>
                </a:solidFill>
              </a:defRPr>
            </a:lvl1pPr>
          </a:lstStyle>
          <a:p>
            <a:r>
              <a:rPr lang="en-US" dirty="0" smtClean="0"/>
              <a:t>Title Slide</a:t>
            </a:r>
            <a:endParaRPr lang="en-US" dirty="0"/>
          </a:p>
        </p:txBody>
      </p:sp>
      <p:sp>
        <p:nvSpPr>
          <p:cNvPr id="10" name="Text Placeholder 5"/>
          <p:cNvSpPr>
            <a:spLocks noGrp="1"/>
          </p:cNvSpPr>
          <p:nvPr>
            <p:ph type="body" sz="quarter" idx="10" hasCustomPrompt="1"/>
          </p:nvPr>
        </p:nvSpPr>
        <p:spPr>
          <a:xfrm>
            <a:off x="3108960" y="3173076"/>
            <a:ext cx="5212080" cy="274320"/>
          </a:xfrm>
          <a:prstGeom prst="rect">
            <a:avLst/>
          </a:prstGeom>
        </p:spPr>
        <p:txBody>
          <a:bodyPr>
            <a:noAutofit/>
          </a:bodyPr>
          <a:lstStyle>
            <a:lvl1pPr marL="0" indent="0">
              <a:buNone/>
              <a:defRPr sz="16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smtClean="0"/>
              <a:t>Presenter Name | Date</a:t>
            </a:r>
          </a:p>
        </p:txBody>
      </p:sp>
      <p:pic>
        <p:nvPicPr>
          <p:cNvPr id="12" name="Picture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49195" y="1852527"/>
            <a:ext cx="2059050" cy="1039057"/>
          </a:xfrm>
          <a:prstGeom prst="rect">
            <a:avLst/>
          </a:prstGeom>
        </p:spPr>
      </p:pic>
    </p:spTree>
    <p:extLst>
      <p:ext uri="{BB962C8B-B14F-4D97-AF65-F5344CB8AC3E}">
        <p14:creationId xmlns:p14="http://schemas.microsoft.com/office/powerpoint/2010/main" val="1119397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xEl>
                                              <p:pRg st="0" end="0"/>
                                            </p:txEl>
                                          </p:spTgt>
                                        </p:tgtEl>
                                        <p:attrNameLst>
                                          <p:attrName>style.visibility</p:attrName>
                                        </p:attrNameLst>
                                      </p:cBhvr>
                                      <p:to>
                                        <p:strVal val="visible"/>
                                      </p:to>
                                    </p:set>
                                    <p:animEffect transition="in" filter="wipe(left)">
                                      <p:cBhvr>
                                        <p:cTn id="1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build="p">
        <p:tmplLst>
          <p:tmpl lvl="1">
            <p:tnLst>
              <p:par>
                <p:cTn presetID="22" presetClass="entr" presetSubtype="8"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7" name="Rectangle 6"/>
          <p:cNvSpPr/>
          <p:nvPr userDrawn="1"/>
        </p:nvSpPr>
        <p:spPr>
          <a:xfrm>
            <a:off x="0" y="5338269"/>
            <a:ext cx="9144000" cy="1519731"/>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itle 1"/>
          <p:cNvSpPr>
            <a:spLocks noGrp="1"/>
          </p:cNvSpPr>
          <p:nvPr>
            <p:ph type="ctrTitle" hasCustomPrompt="1"/>
          </p:nvPr>
        </p:nvSpPr>
        <p:spPr>
          <a:xfrm>
            <a:off x="3108960" y="4061058"/>
            <a:ext cx="5181600" cy="1097280"/>
          </a:xfrm>
          <a:prstGeom prst="rect">
            <a:avLst/>
          </a:prstGeom>
        </p:spPr>
        <p:txBody>
          <a:bodyPr anchor="b" anchorCtr="0"/>
          <a:lstStyle>
            <a:lvl1pPr algn="l">
              <a:defRPr sz="2400" cap="all" baseline="0">
                <a:solidFill>
                  <a:schemeClr val="bg1"/>
                </a:solidFill>
              </a:defRPr>
            </a:lvl1pPr>
          </a:lstStyle>
          <a:p>
            <a:r>
              <a:rPr lang="en-US" dirty="0" smtClean="0"/>
              <a:t>Title Slide</a:t>
            </a:r>
            <a:endParaRPr lang="en-US" dirty="0"/>
          </a:p>
        </p:txBody>
      </p:sp>
      <p:sp>
        <p:nvSpPr>
          <p:cNvPr id="9" name="Text Placeholder 5"/>
          <p:cNvSpPr>
            <a:spLocks noGrp="1"/>
          </p:cNvSpPr>
          <p:nvPr>
            <p:ph type="body" sz="quarter" idx="10" hasCustomPrompt="1"/>
          </p:nvPr>
        </p:nvSpPr>
        <p:spPr>
          <a:xfrm>
            <a:off x="3108960" y="5615539"/>
            <a:ext cx="5181600" cy="285750"/>
          </a:xfrm>
          <a:prstGeom prst="rect">
            <a:avLst/>
          </a:prstGeom>
        </p:spPr>
        <p:txBody>
          <a:bodyPr>
            <a:noAutofit/>
          </a:bodyPr>
          <a:lstStyle>
            <a:lvl1pPr marL="0" indent="0">
              <a:buNone/>
              <a:defRPr sz="16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smtClean="0"/>
              <a:t>Presenter Name | Date</a:t>
            </a:r>
          </a:p>
        </p:txBody>
      </p:sp>
      <p:sp>
        <p:nvSpPr>
          <p:cNvPr id="10" name="Rectangle"/>
          <p:cNvSpPr/>
          <p:nvPr userDrawn="1"/>
        </p:nvSpPr>
        <p:spPr>
          <a:xfrm>
            <a:off x="2926080" y="4061059"/>
            <a:ext cx="91440" cy="1097280"/>
          </a:xfrm>
          <a:prstGeom prst="rect">
            <a:avLst/>
          </a:prstGeom>
          <a:solidFill>
            <a:srgbClr val="FF6C0E"/>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Tree>
    <p:extLst>
      <p:ext uri="{BB962C8B-B14F-4D97-AF65-F5344CB8AC3E}">
        <p14:creationId xmlns:p14="http://schemas.microsoft.com/office/powerpoint/2010/main" val="1009825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wipe(left)">
                                      <p:cBhvr>
                                        <p:cTn id="14"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P spid="10"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15" name="Rectangle 14"/>
          <p:cNvSpPr/>
          <p:nvPr userDrawn="1"/>
        </p:nvSpPr>
        <p:spPr>
          <a:xfrm>
            <a:off x="2284148" y="0"/>
            <a:ext cx="6859851"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userDrawn="1"/>
        </p:nvSpPr>
        <p:spPr>
          <a:xfrm>
            <a:off x="0" y="0"/>
            <a:ext cx="2281805" cy="6858000"/>
          </a:xfrm>
          <a:prstGeom prst="rect">
            <a:avLst/>
          </a:prstGeom>
          <a:solidFill>
            <a:schemeClr val="bg2">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itle Placeholder 1"/>
          <p:cNvSpPr>
            <a:spLocks noGrp="1"/>
          </p:cNvSpPr>
          <p:nvPr>
            <p:ph type="title"/>
          </p:nvPr>
        </p:nvSpPr>
        <p:spPr>
          <a:xfrm>
            <a:off x="3108960" y="411480"/>
            <a:ext cx="5120640" cy="548640"/>
          </a:xfrm>
          <a:prstGeom prst="rect">
            <a:avLst/>
          </a:prstGeom>
        </p:spPr>
        <p:txBody>
          <a:bodyPr vert="horz" lIns="91440" tIns="45720" rIns="91440" bIns="45720" rtlCol="0" anchor="b" anchorCtr="0">
            <a:noAutofit/>
          </a:bodyPr>
          <a:lstStyle/>
          <a:p>
            <a:r>
              <a:rPr lang="en-US" dirty="0" smtClean="0"/>
              <a:t>Click to edit Master title style</a:t>
            </a:r>
            <a:endParaRPr lang="en-US" dirty="0"/>
          </a:p>
        </p:txBody>
      </p:sp>
      <p:sp>
        <p:nvSpPr>
          <p:cNvPr id="9" name="Rectangle"/>
          <p:cNvSpPr/>
          <p:nvPr userDrawn="1"/>
        </p:nvSpPr>
        <p:spPr>
          <a:xfrm>
            <a:off x="2926080" y="411480"/>
            <a:ext cx="91440" cy="822960"/>
          </a:xfrm>
          <a:prstGeom prst="rect">
            <a:avLst/>
          </a:prstGeom>
          <a:solidFill>
            <a:schemeClr val="accent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10" name="Text Placeholder 3"/>
          <p:cNvSpPr>
            <a:spLocks noGrp="1"/>
          </p:cNvSpPr>
          <p:nvPr>
            <p:ph type="body" sz="quarter" idx="14" hasCustomPrompt="1"/>
          </p:nvPr>
        </p:nvSpPr>
        <p:spPr>
          <a:xfrm>
            <a:off x="3108960" y="1554480"/>
            <a:ext cx="5212080" cy="4424722"/>
          </a:xfrm>
        </p:spPr>
        <p:txBody>
          <a:bodyPr/>
          <a:lstStyle>
            <a:lvl1pPr marL="346075" indent="-346075">
              <a:buClr>
                <a:schemeClr val="bg2"/>
              </a:buClr>
              <a:buFont typeface="+mj-lt"/>
              <a:buAutoNum type="romanUcPeriod"/>
              <a:defRPr>
                <a:solidFill>
                  <a:schemeClr val="tx1"/>
                </a:solidFill>
              </a:defRPr>
            </a:lvl1pPr>
            <a:lvl2pPr marL="685800" indent="-346075">
              <a:buClr>
                <a:schemeClr val="bg2"/>
              </a:buClr>
              <a:buFont typeface="+mj-lt"/>
              <a:buAutoNum type="alphaUcPeriod"/>
              <a:defRPr sz="1400">
                <a:solidFill>
                  <a:schemeClr val="tx1"/>
                </a:solidFill>
                <a:latin typeface="Arial" panose="020B0604020202020204" pitchFamily="34" charset="0"/>
                <a:cs typeface="Arial" panose="020B0604020202020204" pitchFamily="34" charset="0"/>
              </a:defRPr>
            </a:lvl2pPr>
            <a:lvl3pPr marL="1031875" indent="-350838">
              <a:buClr>
                <a:schemeClr val="bg2"/>
              </a:buClr>
              <a:buFont typeface="+mj-lt"/>
              <a:buAutoNum type="arabicPeriod"/>
              <a:defRPr sz="1300">
                <a:solidFill>
                  <a:schemeClr val="tx1"/>
                </a:solidFill>
                <a:latin typeface="Arial" panose="020B0604020202020204" pitchFamily="34" charset="0"/>
                <a:cs typeface="Arial" panose="020B0604020202020204" pitchFamily="34" charset="0"/>
              </a:defRPr>
            </a:lvl3pPr>
            <a:lvl4pPr marL="1371600" indent="-346075">
              <a:buClr>
                <a:schemeClr val="bg2"/>
              </a:buClr>
              <a:buFont typeface="+mj-lt"/>
              <a:buAutoNum type="alphaLcParenR"/>
              <a:defRPr sz="1300">
                <a:solidFill>
                  <a:schemeClr val="tx1"/>
                </a:solidFill>
                <a:latin typeface="Arial" panose="020B0604020202020204" pitchFamily="34" charset="0"/>
                <a:cs typeface="Arial" panose="020B0604020202020204" pitchFamily="34" charset="0"/>
              </a:defRPr>
            </a:lvl4pPr>
            <a:lvl5pPr marL="1717675" indent="-350838">
              <a:buClr>
                <a:schemeClr val="bg2"/>
              </a:buClr>
              <a:buFont typeface="+mj-lt"/>
              <a:buAutoNum type="romanLcPeriod"/>
              <a:tabLst/>
              <a:defRPr sz="1300" baseline="0">
                <a:solidFill>
                  <a:schemeClr val="tx1"/>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err="1" smtClean="0"/>
              <a:t>SecondlLevel</a:t>
            </a:r>
            <a:endParaRPr lang="en-US" dirty="0" smtClean="0"/>
          </a:p>
          <a:p>
            <a:pPr lvl="2"/>
            <a:r>
              <a:rPr lang="en-US" dirty="0" smtClean="0"/>
              <a:t>Third level</a:t>
            </a:r>
          </a:p>
          <a:p>
            <a:pPr lvl="3"/>
            <a:r>
              <a:rPr lang="en-US" dirty="0" smtClean="0"/>
              <a:t>Forth level</a:t>
            </a:r>
          </a:p>
          <a:p>
            <a:pPr lvl="4"/>
            <a:r>
              <a:rPr lang="en-US" dirty="0" smtClean="0"/>
              <a:t>Fifth level</a:t>
            </a:r>
          </a:p>
          <a:p>
            <a:pPr lvl="4"/>
            <a:endParaRPr lang="en-US" dirty="0"/>
          </a:p>
        </p:txBody>
      </p:sp>
      <p:sp>
        <p:nvSpPr>
          <p:cNvPr id="11" name="Text Placeholder 8"/>
          <p:cNvSpPr>
            <a:spLocks noGrp="1"/>
          </p:cNvSpPr>
          <p:nvPr>
            <p:ph type="body" sz="quarter" idx="15" hasCustomPrompt="1"/>
          </p:nvPr>
        </p:nvSpPr>
        <p:spPr>
          <a:xfrm>
            <a:off x="3108960" y="961712"/>
            <a:ext cx="5120640" cy="182880"/>
          </a:xfrm>
          <a:prstGeom prst="rect">
            <a:avLst/>
          </a:prstGeom>
        </p:spPr>
        <p:txBody>
          <a:bodyPr>
            <a:noAutofit/>
          </a:bodyPr>
          <a:lstStyle>
            <a:lvl1pPr marL="0" indent="0">
              <a:buNone/>
              <a:defRPr sz="1050" b="0">
                <a:solidFill>
                  <a:schemeClr val="tx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pic>
        <p:nvPicPr>
          <p:cNvPr id="17" name="Picture 1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2640" y="2960435"/>
            <a:ext cx="2378388" cy="1026780"/>
          </a:xfrm>
          <a:prstGeom prst="rect">
            <a:avLst/>
          </a:prstGeom>
        </p:spPr>
      </p:pic>
    </p:spTree>
    <p:extLst>
      <p:ext uri="{BB962C8B-B14F-4D97-AF65-F5344CB8AC3E}">
        <p14:creationId xmlns:p14="http://schemas.microsoft.com/office/powerpoint/2010/main" val="3514286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wipe(left)">
                                      <p:cBhvr>
                                        <p:cTn id="15" dur="500"/>
                                        <p:tgtEl>
                                          <p:spTgt spid="11">
                                            <p:txEl>
                                              <p:pRg st="0" end="0"/>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p:tmplLst>
          <p:tmpl>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build="p">
        <p:tmplLst>
          <p:tmpl lvl="1">
            <p:tnLst>
              <p:par>
                <p:cTn presetID="22" presetClass="entr" presetSubtype="8"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wipe(left)">
                      <p:cBhvr>
                        <p:cTn dur="500"/>
                        <p:tgtEl>
                          <p:spTgt spid="11"/>
                        </p:tgtEl>
                      </p:cBhvr>
                    </p:animEffect>
                  </p:childTnLst>
                </p:cTn>
              </p:par>
            </p:tnLst>
          </p:tmpl>
        </p:tmplLst>
      </p:bldP>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
        <p:nvSpPr>
          <p:cNvPr id="15" name="Rectangle 14"/>
          <p:cNvSpPr/>
          <p:nvPr userDrawn="1"/>
        </p:nvSpPr>
        <p:spPr>
          <a:xfrm>
            <a:off x="2284148" y="0"/>
            <a:ext cx="6859851"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userDrawn="1"/>
        </p:nvSpPr>
        <p:spPr>
          <a:xfrm>
            <a:off x="0" y="0"/>
            <a:ext cx="2281805" cy="6858000"/>
          </a:xfrm>
          <a:prstGeom prst="rect">
            <a:avLst/>
          </a:prstGeom>
          <a:solidFill>
            <a:schemeClr val="tx2">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itle Placeholder 1"/>
          <p:cNvSpPr>
            <a:spLocks noGrp="1"/>
          </p:cNvSpPr>
          <p:nvPr>
            <p:ph type="title"/>
          </p:nvPr>
        </p:nvSpPr>
        <p:spPr>
          <a:xfrm>
            <a:off x="3108960" y="411480"/>
            <a:ext cx="5120640" cy="548640"/>
          </a:xfrm>
          <a:prstGeom prst="rect">
            <a:avLst/>
          </a:prstGeom>
        </p:spPr>
        <p:txBody>
          <a:bodyPr vert="horz" lIns="91440" tIns="45720" rIns="91440" bIns="45720" rtlCol="0" anchor="b" anchorCtr="0">
            <a:noAutofit/>
          </a:bodyPr>
          <a:lstStyle>
            <a:lvl1pPr>
              <a:defRPr>
                <a:solidFill>
                  <a:schemeClr val="tx2"/>
                </a:solidFill>
              </a:defRPr>
            </a:lvl1pPr>
          </a:lstStyle>
          <a:p>
            <a:r>
              <a:rPr lang="en-US" dirty="0" smtClean="0"/>
              <a:t>Click to edit Master title style</a:t>
            </a:r>
            <a:endParaRPr lang="en-US" dirty="0"/>
          </a:p>
        </p:txBody>
      </p:sp>
      <p:sp>
        <p:nvSpPr>
          <p:cNvPr id="9" name="Rectangle"/>
          <p:cNvSpPr/>
          <p:nvPr userDrawn="1"/>
        </p:nvSpPr>
        <p:spPr>
          <a:xfrm>
            <a:off x="2926080" y="411480"/>
            <a:ext cx="91440" cy="822960"/>
          </a:xfrm>
          <a:prstGeom prst="rect">
            <a:avLst/>
          </a:prstGeom>
          <a:solidFill>
            <a:schemeClr val="accent1"/>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10" name="Text Placeholder 3"/>
          <p:cNvSpPr>
            <a:spLocks noGrp="1"/>
          </p:cNvSpPr>
          <p:nvPr>
            <p:ph type="body" sz="quarter" idx="14" hasCustomPrompt="1"/>
          </p:nvPr>
        </p:nvSpPr>
        <p:spPr>
          <a:xfrm>
            <a:off x="3108960" y="1554480"/>
            <a:ext cx="5212080" cy="4424722"/>
          </a:xfrm>
        </p:spPr>
        <p:txBody>
          <a:bodyPr/>
          <a:lstStyle>
            <a:lvl1pPr marL="346075" indent="-346075">
              <a:buClr>
                <a:schemeClr val="tx2"/>
              </a:buClr>
              <a:buFont typeface="+mj-lt"/>
              <a:buAutoNum type="romanUcPeriod"/>
              <a:defRPr>
                <a:solidFill>
                  <a:schemeClr val="tx1"/>
                </a:solidFill>
              </a:defRPr>
            </a:lvl1pPr>
            <a:lvl2pPr marL="685800" indent="-346075">
              <a:buClr>
                <a:schemeClr val="tx2"/>
              </a:buClr>
              <a:buFont typeface="+mj-lt"/>
              <a:buAutoNum type="alphaUcPeriod"/>
              <a:defRPr sz="1400">
                <a:solidFill>
                  <a:schemeClr val="tx1"/>
                </a:solidFill>
                <a:latin typeface="Arial" panose="020B0604020202020204" pitchFamily="34" charset="0"/>
                <a:cs typeface="Arial" panose="020B0604020202020204" pitchFamily="34" charset="0"/>
              </a:defRPr>
            </a:lvl2pPr>
            <a:lvl3pPr marL="1031875" indent="-350838">
              <a:buClr>
                <a:schemeClr val="tx2"/>
              </a:buClr>
              <a:buFont typeface="+mj-lt"/>
              <a:buAutoNum type="arabicPeriod"/>
              <a:defRPr sz="1300">
                <a:solidFill>
                  <a:schemeClr val="tx1"/>
                </a:solidFill>
                <a:latin typeface="Arial" panose="020B0604020202020204" pitchFamily="34" charset="0"/>
                <a:cs typeface="Arial" panose="020B0604020202020204" pitchFamily="34" charset="0"/>
              </a:defRPr>
            </a:lvl3pPr>
            <a:lvl4pPr marL="1371600" indent="-346075">
              <a:buClr>
                <a:schemeClr val="tx2"/>
              </a:buClr>
              <a:buFont typeface="+mj-lt"/>
              <a:buAutoNum type="alphaLcParenR"/>
              <a:defRPr sz="1300">
                <a:solidFill>
                  <a:schemeClr val="tx1"/>
                </a:solidFill>
                <a:latin typeface="Arial" panose="020B0604020202020204" pitchFamily="34" charset="0"/>
                <a:cs typeface="Arial" panose="020B0604020202020204" pitchFamily="34" charset="0"/>
              </a:defRPr>
            </a:lvl4pPr>
            <a:lvl5pPr marL="1717675" indent="-350838">
              <a:buClr>
                <a:schemeClr val="tx2"/>
              </a:buClr>
              <a:buFont typeface="+mj-lt"/>
              <a:buAutoNum type="romanLcPeriod"/>
              <a:tabLst/>
              <a:defRPr sz="1300" baseline="0">
                <a:solidFill>
                  <a:schemeClr val="tx1"/>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err="1" smtClean="0"/>
              <a:t>SecondlLevel</a:t>
            </a:r>
            <a:endParaRPr lang="en-US" dirty="0" smtClean="0"/>
          </a:p>
          <a:p>
            <a:pPr lvl="2"/>
            <a:r>
              <a:rPr lang="en-US" dirty="0" smtClean="0"/>
              <a:t>Third level</a:t>
            </a:r>
          </a:p>
          <a:p>
            <a:pPr lvl="3"/>
            <a:r>
              <a:rPr lang="en-US" dirty="0" smtClean="0"/>
              <a:t>Forth level</a:t>
            </a:r>
          </a:p>
          <a:p>
            <a:pPr lvl="4"/>
            <a:r>
              <a:rPr lang="en-US" dirty="0" smtClean="0"/>
              <a:t>Fifth level</a:t>
            </a:r>
          </a:p>
          <a:p>
            <a:pPr lvl="4"/>
            <a:endParaRPr lang="en-US" dirty="0"/>
          </a:p>
        </p:txBody>
      </p:sp>
      <p:sp>
        <p:nvSpPr>
          <p:cNvPr id="11" name="Text Placeholder 8"/>
          <p:cNvSpPr>
            <a:spLocks noGrp="1"/>
          </p:cNvSpPr>
          <p:nvPr>
            <p:ph type="body" sz="quarter" idx="15" hasCustomPrompt="1"/>
          </p:nvPr>
        </p:nvSpPr>
        <p:spPr>
          <a:xfrm>
            <a:off x="3108960" y="961712"/>
            <a:ext cx="5120640" cy="182880"/>
          </a:xfrm>
          <a:prstGeom prst="rect">
            <a:avLst/>
          </a:prstGeom>
        </p:spPr>
        <p:txBody>
          <a:bodyPr>
            <a:noAutofit/>
          </a:bodyPr>
          <a:lstStyle>
            <a:lvl1pPr marL="0" indent="0">
              <a:buNone/>
              <a:defRPr sz="1050" b="0">
                <a:solidFill>
                  <a:schemeClr val="tx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2640" y="2960435"/>
            <a:ext cx="2378388" cy="1026780"/>
          </a:xfrm>
          <a:prstGeom prst="rect">
            <a:avLst/>
          </a:prstGeom>
        </p:spPr>
      </p:pic>
    </p:spTree>
    <p:extLst>
      <p:ext uri="{BB962C8B-B14F-4D97-AF65-F5344CB8AC3E}">
        <p14:creationId xmlns:p14="http://schemas.microsoft.com/office/powerpoint/2010/main" val="2109770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wipe(left)">
                                      <p:cBhvr>
                                        <p:cTn id="15" dur="500"/>
                                        <p:tgtEl>
                                          <p:spTgt spid="11">
                                            <p:txEl>
                                              <p:pRg st="0" end="0"/>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p:tmplLst>
          <p:tmpl>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build="p">
        <p:tmplLst>
          <p:tmpl lvl="1">
            <p:tnLst>
              <p:par>
                <p:cTn presetID="22" presetClass="entr" presetSubtype="8"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wipe(left)">
                      <p:cBhvr>
                        <p:cTn dur="500"/>
                        <p:tgtEl>
                          <p:spTgt spid="11"/>
                        </p:tgtEl>
                      </p:cBhvr>
                    </p:animEffect>
                  </p:childTnLst>
                </p:cTn>
              </p:par>
            </p:tnLst>
          </p:tmpl>
        </p:tmplLst>
      </p:bldP>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2_Section Header">
    <p:spTree>
      <p:nvGrpSpPr>
        <p:cNvPr id="1" name=""/>
        <p:cNvGrpSpPr/>
        <p:nvPr/>
      </p:nvGrpSpPr>
      <p:grpSpPr>
        <a:xfrm>
          <a:off x="0" y="0"/>
          <a:ext cx="0" cy="0"/>
          <a:chOff x="0" y="0"/>
          <a:chExt cx="0" cy="0"/>
        </a:xfrm>
      </p:grpSpPr>
      <p:sp>
        <p:nvSpPr>
          <p:cNvPr id="15" name="Rectangle 14"/>
          <p:cNvSpPr/>
          <p:nvPr userDrawn="1"/>
        </p:nvSpPr>
        <p:spPr>
          <a:xfrm>
            <a:off x="2284148" y="0"/>
            <a:ext cx="6859851"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userDrawn="1"/>
        </p:nvSpPr>
        <p:spPr>
          <a:xfrm>
            <a:off x="0" y="0"/>
            <a:ext cx="2281805" cy="6858000"/>
          </a:xfrm>
          <a:prstGeom prst="rect">
            <a:avLst/>
          </a:prstGeom>
          <a:solidFill>
            <a:schemeClr val="accent2">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itle Placeholder 1"/>
          <p:cNvSpPr>
            <a:spLocks noGrp="1"/>
          </p:cNvSpPr>
          <p:nvPr>
            <p:ph type="title"/>
          </p:nvPr>
        </p:nvSpPr>
        <p:spPr>
          <a:xfrm>
            <a:off x="3108960" y="411480"/>
            <a:ext cx="5120640" cy="548640"/>
          </a:xfrm>
          <a:prstGeom prst="rect">
            <a:avLst/>
          </a:prstGeom>
        </p:spPr>
        <p:txBody>
          <a:bodyPr vert="horz" lIns="91440" tIns="45720" rIns="91440" bIns="45720" rtlCol="0" anchor="b" anchorCtr="0">
            <a:noAutofit/>
          </a:bodyPr>
          <a:lstStyle>
            <a:lvl1pPr>
              <a:defRPr>
                <a:solidFill>
                  <a:schemeClr val="accent2"/>
                </a:solidFill>
              </a:defRPr>
            </a:lvl1pPr>
          </a:lstStyle>
          <a:p>
            <a:r>
              <a:rPr lang="en-US" dirty="0" smtClean="0"/>
              <a:t>Click to edit Master title style</a:t>
            </a:r>
            <a:endParaRPr lang="en-US" dirty="0"/>
          </a:p>
        </p:txBody>
      </p:sp>
      <p:sp>
        <p:nvSpPr>
          <p:cNvPr id="9" name="Rectangle"/>
          <p:cNvSpPr/>
          <p:nvPr userDrawn="1"/>
        </p:nvSpPr>
        <p:spPr>
          <a:xfrm>
            <a:off x="2926080" y="411480"/>
            <a:ext cx="91440" cy="822960"/>
          </a:xfrm>
          <a:prstGeom prst="rect">
            <a:avLst/>
          </a:prstGeom>
          <a:solidFill>
            <a:schemeClr val="tx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10" name="Text Placeholder 3"/>
          <p:cNvSpPr>
            <a:spLocks noGrp="1"/>
          </p:cNvSpPr>
          <p:nvPr>
            <p:ph type="body" sz="quarter" idx="14" hasCustomPrompt="1"/>
          </p:nvPr>
        </p:nvSpPr>
        <p:spPr>
          <a:xfrm>
            <a:off x="3108960" y="1554479"/>
            <a:ext cx="5212080" cy="4424723"/>
          </a:xfrm>
        </p:spPr>
        <p:txBody>
          <a:bodyPr/>
          <a:lstStyle>
            <a:lvl1pPr marL="346075" indent="-346075">
              <a:buClr>
                <a:schemeClr val="accent2"/>
              </a:buClr>
              <a:buFont typeface="+mj-lt"/>
              <a:buAutoNum type="romanUcPeriod"/>
              <a:defRPr>
                <a:solidFill>
                  <a:schemeClr val="tx1"/>
                </a:solidFill>
              </a:defRPr>
            </a:lvl1pPr>
            <a:lvl2pPr marL="685800" indent="-346075">
              <a:buClr>
                <a:schemeClr val="accent2"/>
              </a:buClr>
              <a:buFont typeface="+mj-lt"/>
              <a:buAutoNum type="alphaUcPeriod"/>
              <a:defRPr sz="1400">
                <a:solidFill>
                  <a:schemeClr val="tx1"/>
                </a:solidFill>
                <a:latin typeface="Arial" panose="020B0604020202020204" pitchFamily="34" charset="0"/>
                <a:cs typeface="Arial" panose="020B0604020202020204" pitchFamily="34" charset="0"/>
              </a:defRPr>
            </a:lvl2pPr>
            <a:lvl3pPr marL="1031875" indent="-350838">
              <a:buClr>
                <a:schemeClr val="accent2"/>
              </a:buClr>
              <a:buFont typeface="+mj-lt"/>
              <a:buAutoNum type="arabicPeriod"/>
              <a:defRPr sz="1300">
                <a:solidFill>
                  <a:schemeClr val="tx1"/>
                </a:solidFill>
                <a:latin typeface="Arial" panose="020B0604020202020204" pitchFamily="34" charset="0"/>
                <a:cs typeface="Arial" panose="020B0604020202020204" pitchFamily="34" charset="0"/>
              </a:defRPr>
            </a:lvl3pPr>
            <a:lvl4pPr marL="1371600" indent="-346075">
              <a:buClr>
                <a:schemeClr val="accent2"/>
              </a:buClr>
              <a:buFont typeface="+mj-lt"/>
              <a:buAutoNum type="alphaLcParenR"/>
              <a:defRPr sz="1300">
                <a:solidFill>
                  <a:schemeClr val="tx1"/>
                </a:solidFill>
                <a:latin typeface="Arial" panose="020B0604020202020204" pitchFamily="34" charset="0"/>
                <a:cs typeface="Arial" panose="020B0604020202020204" pitchFamily="34" charset="0"/>
              </a:defRPr>
            </a:lvl4pPr>
            <a:lvl5pPr marL="1717675" indent="-350838">
              <a:buClr>
                <a:schemeClr val="accent2"/>
              </a:buClr>
              <a:buFont typeface="+mj-lt"/>
              <a:buAutoNum type="romanLcPeriod"/>
              <a:tabLst/>
              <a:defRPr sz="1300" baseline="0">
                <a:solidFill>
                  <a:schemeClr val="tx1"/>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err="1" smtClean="0"/>
              <a:t>SecondlLevel</a:t>
            </a:r>
            <a:endParaRPr lang="en-US" dirty="0" smtClean="0"/>
          </a:p>
          <a:p>
            <a:pPr lvl="2"/>
            <a:r>
              <a:rPr lang="en-US" dirty="0" smtClean="0"/>
              <a:t>Third level</a:t>
            </a:r>
          </a:p>
          <a:p>
            <a:pPr lvl="3"/>
            <a:r>
              <a:rPr lang="en-US" dirty="0" smtClean="0"/>
              <a:t>Forth level</a:t>
            </a:r>
          </a:p>
          <a:p>
            <a:pPr lvl="4"/>
            <a:r>
              <a:rPr lang="en-US" dirty="0" smtClean="0"/>
              <a:t>Fifth level</a:t>
            </a:r>
          </a:p>
          <a:p>
            <a:pPr lvl="4"/>
            <a:endParaRPr lang="en-US" dirty="0"/>
          </a:p>
        </p:txBody>
      </p:sp>
      <p:sp>
        <p:nvSpPr>
          <p:cNvPr id="11" name="Text Placeholder 8"/>
          <p:cNvSpPr>
            <a:spLocks noGrp="1"/>
          </p:cNvSpPr>
          <p:nvPr>
            <p:ph type="body" sz="quarter" idx="15" hasCustomPrompt="1"/>
          </p:nvPr>
        </p:nvSpPr>
        <p:spPr>
          <a:xfrm>
            <a:off x="3108960" y="961712"/>
            <a:ext cx="5120640" cy="182880"/>
          </a:xfrm>
          <a:prstGeom prst="rect">
            <a:avLst/>
          </a:prstGeom>
        </p:spPr>
        <p:txBody>
          <a:bodyPr>
            <a:noAutofit/>
          </a:bodyPr>
          <a:lstStyle>
            <a:lvl1pPr marL="0" indent="0">
              <a:buNone/>
              <a:defRPr sz="1050" b="0">
                <a:solidFill>
                  <a:schemeClr val="tx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pic>
        <p:nvPicPr>
          <p:cNvPr id="19" name="Picture 1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2640" y="2960434"/>
            <a:ext cx="2378388" cy="1026781"/>
          </a:xfrm>
          <a:prstGeom prst="rect">
            <a:avLst/>
          </a:prstGeom>
        </p:spPr>
      </p:pic>
    </p:spTree>
    <p:extLst>
      <p:ext uri="{BB962C8B-B14F-4D97-AF65-F5344CB8AC3E}">
        <p14:creationId xmlns:p14="http://schemas.microsoft.com/office/powerpoint/2010/main" val="3644095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wipe(left)">
                                      <p:cBhvr>
                                        <p:cTn id="15" dur="500"/>
                                        <p:tgtEl>
                                          <p:spTgt spid="11">
                                            <p:txEl>
                                              <p:pRg st="0" end="0"/>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p:tmplLst>
          <p:tmpl>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build="p">
        <p:tmplLst>
          <p:tmpl lvl="1">
            <p:tnLst>
              <p:par>
                <p:cTn presetID="22" presetClass="entr" presetSubtype="8"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wipe(left)">
                      <p:cBhvr>
                        <p:cTn dur="500"/>
                        <p:tgtEl>
                          <p:spTgt spid="11"/>
                        </p:tgtEl>
                      </p:cBhvr>
                    </p:animEffect>
                  </p:childTnLst>
                </p:cTn>
              </p:par>
            </p:tnLst>
          </p:tmpl>
        </p:tmplLst>
      </p:bldP>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3_Section Header">
    <p:spTree>
      <p:nvGrpSpPr>
        <p:cNvPr id="1" name=""/>
        <p:cNvGrpSpPr/>
        <p:nvPr/>
      </p:nvGrpSpPr>
      <p:grpSpPr>
        <a:xfrm>
          <a:off x="0" y="0"/>
          <a:ext cx="0" cy="0"/>
          <a:chOff x="0" y="0"/>
          <a:chExt cx="0" cy="0"/>
        </a:xfrm>
      </p:grpSpPr>
      <p:sp>
        <p:nvSpPr>
          <p:cNvPr id="14" name="Rectangle 13"/>
          <p:cNvSpPr/>
          <p:nvPr userDrawn="1"/>
        </p:nvSpPr>
        <p:spPr>
          <a:xfrm>
            <a:off x="2284148" y="0"/>
            <a:ext cx="6859851"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userDrawn="1"/>
        </p:nvSpPr>
        <p:spPr>
          <a:xfrm>
            <a:off x="0" y="0"/>
            <a:ext cx="2281805" cy="6858000"/>
          </a:xfrm>
          <a:prstGeom prst="rect">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itle Placeholder 1"/>
          <p:cNvSpPr>
            <a:spLocks noGrp="1"/>
          </p:cNvSpPr>
          <p:nvPr>
            <p:ph type="title"/>
          </p:nvPr>
        </p:nvSpPr>
        <p:spPr>
          <a:xfrm>
            <a:off x="3108960" y="411480"/>
            <a:ext cx="5120640" cy="548640"/>
          </a:xfrm>
          <a:prstGeom prst="rect">
            <a:avLst/>
          </a:prstGeom>
        </p:spPr>
        <p:txBody>
          <a:bodyPr vert="horz" lIns="91440" tIns="45720" rIns="91440" bIns="45720" rtlCol="0" anchor="b" anchorCtr="0">
            <a:noAutofit/>
          </a:bodyPr>
          <a:lstStyle>
            <a:lvl1pPr>
              <a:defRPr>
                <a:solidFill>
                  <a:schemeClr val="accent1"/>
                </a:solidFill>
              </a:defRPr>
            </a:lvl1pPr>
          </a:lstStyle>
          <a:p>
            <a:r>
              <a:rPr lang="en-US" dirty="0" smtClean="0"/>
              <a:t>Click to edit Master title style</a:t>
            </a:r>
            <a:endParaRPr lang="en-US" dirty="0"/>
          </a:p>
        </p:txBody>
      </p:sp>
      <p:sp>
        <p:nvSpPr>
          <p:cNvPr id="9" name="Rectangle"/>
          <p:cNvSpPr/>
          <p:nvPr userDrawn="1"/>
        </p:nvSpPr>
        <p:spPr>
          <a:xfrm>
            <a:off x="2926080" y="411480"/>
            <a:ext cx="91440" cy="822960"/>
          </a:xfrm>
          <a:prstGeom prst="rect">
            <a:avLst/>
          </a:prstGeom>
          <a:solidFill>
            <a:schemeClr val="bg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10" name="Text Placeholder 3"/>
          <p:cNvSpPr>
            <a:spLocks noGrp="1"/>
          </p:cNvSpPr>
          <p:nvPr>
            <p:ph type="body" sz="quarter" idx="14" hasCustomPrompt="1"/>
          </p:nvPr>
        </p:nvSpPr>
        <p:spPr>
          <a:xfrm>
            <a:off x="3108960" y="1554479"/>
            <a:ext cx="5212080" cy="4424723"/>
          </a:xfrm>
        </p:spPr>
        <p:txBody>
          <a:bodyPr/>
          <a:lstStyle>
            <a:lvl1pPr marL="346075" indent="-346075">
              <a:buClr>
                <a:schemeClr val="accent1"/>
              </a:buClr>
              <a:buFont typeface="+mj-lt"/>
              <a:buAutoNum type="romanUcPeriod"/>
              <a:defRPr>
                <a:solidFill>
                  <a:schemeClr val="tx1"/>
                </a:solidFill>
              </a:defRPr>
            </a:lvl1pPr>
            <a:lvl2pPr marL="685800" indent="-346075">
              <a:buClr>
                <a:schemeClr val="accent1"/>
              </a:buClr>
              <a:buFont typeface="+mj-lt"/>
              <a:buAutoNum type="alphaUcPeriod"/>
              <a:defRPr sz="1400">
                <a:solidFill>
                  <a:schemeClr val="tx1"/>
                </a:solidFill>
                <a:latin typeface="Arial" panose="020B0604020202020204" pitchFamily="34" charset="0"/>
                <a:cs typeface="Arial" panose="020B0604020202020204" pitchFamily="34" charset="0"/>
              </a:defRPr>
            </a:lvl2pPr>
            <a:lvl3pPr marL="1031875" indent="-350838">
              <a:buClr>
                <a:schemeClr val="accent1"/>
              </a:buClr>
              <a:buFont typeface="+mj-lt"/>
              <a:buAutoNum type="arabicPeriod"/>
              <a:defRPr sz="1300">
                <a:solidFill>
                  <a:schemeClr val="tx1"/>
                </a:solidFill>
                <a:latin typeface="Arial" panose="020B0604020202020204" pitchFamily="34" charset="0"/>
                <a:cs typeface="Arial" panose="020B0604020202020204" pitchFamily="34" charset="0"/>
              </a:defRPr>
            </a:lvl3pPr>
            <a:lvl4pPr marL="1371600" indent="-346075">
              <a:buClr>
                <a:schemeClr val="accent1"/>
              </a:buClr>
              <a:buFont typeface="+mj-lt"/>
              <a:buAutoNum type="alphaLcParenR"/>
              <a:defRPr sz="1300">
                <a:solidFill>
                  <a:schemeClr val="tx1"/>
                </a:solidFill>
                <a:latin typeface="Arial" panose="020B0604020202020204" pitchFamily="34" charset="0"/>
                <a:cs typeface="Arial" panose="020B0604020202020204" pitchFamily="34" charset="0"/>
              </a:defRPr>
            </a:lvl4pPr>
            <a:lvl5pPr marL="1717675" indent="-350838">
              <a:buClr>
                <a:schemeClr val="accent1"/>
              </a:buClr>
              <a:buFont typeface="+mj-lt"/>
              <a:buAutoNum type="romanLcPeriod"/>
              <a:tabLst/>
              <a:defRPr sz="1300" baseline="0">
                <a:solidFill>
                  <a:schemeClr val="tx1"/>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err="1" smtClean="0"/>
              <a:t>SecondlLevel</a:t>
            </a:r>
            <a:endParaRPr lang="en-US" dirty="0" smtClean="0"/>
          </a:p>
          <a:p>
            <a:pPr lvl="2"/>
            <a:r>
              <a:rPr lang="en-US" dirty="0" smtClean="0"/>
              <a:t>Third level</a:t>
            </a:r>
          </a:p>
          <a:p>
            <a:pPr lvl="3"/>
            <a:r>
              <a:rPr lang="en-US" dirty="0" smtClean="0"/>
              <a:t>Forth level</a:t>
            </a:r>
          </a:p>
          <a:p>
            <a:pPr lvl="4"/>
            <a:r>
              <a:rPr lang="en-US" dirty="0" smtClean="0"/>
              <a:t>Fifth level</a:t>
            </a:r>
          </a:p>
          <a:p>
            <a:pPr lvl="4"/>
            <a:endParaRPr lang="en-US" dirty="0"/>
          </a:p>
        </p:txBody>
      </p:sp>
      <p:sp>
        <p:nvSpPr>
          <p:cNvPr id="11" name="Text Placeholder 8"/>
          <p:cNvSpPr>
            <a:spLocks noGrp="1"/>
          </p:cNvSpPr>
          <p:nvPr>
            <p:ph type="body" sz="quarter" idx="15" hasCustomPrompt="1"/>
          </p:nvPr>
        </p:nvSpPr>
        <p:spPr>
          <a:xfrm>
            <a:off x="3108960" y="961712"/>
            <a:ext cx="5120640" cy="182880"/>
          </a:xfrm>
          <a:prstGeom prst="rect">
            <a:avLst/>
          </a:prstGeom>
        </p:spPr>
        <p:txBody>
          <a:bodyPr>
            <a:noAutofit/>
          </a:bodyPr>
          <a:lstStyle>
            <a:lvl1pPr marL="0" indent="0">
              <a:buNone/>
              <a:defRPr sz="1050" b="0">
                <a:solidFill>
                  <a:schemeClr val="tx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2640" y="2960435"/>
            <a:ext cx="2378388" cy="1026780"/>
          </a:xfrm>
          <a:prstGeom prst="rect">
            <a:avLst/>
          </a:prstGeom>
        </p:spPr>
      </p:pic>
    </p:spTree>
    <p:extLst>
      <p:ext uri="{BB962C8B-B14F-4D97-AF65-F5344CB8AC3E}">
        <p14:creationId xmlns:p14="http://schemas.microsoft.com/office/powerpoint/2010/main" val="266346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wipe(left)">
                                      <p:cBhvr>
                                        <p:cTn id="15" dur="500"/>
                                        <p:tgtEl>
                                          <p:spTgt spid="11">
                                            <p:txEl>
                                              <p:pRg st="0" end="0"/>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p:tmplLst>
          <p:tmpl>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build="p">
        <p:tmplLst>
          <p:tmpl lvl="1">
            <p:tnLst>
              <p:par>
                <p:cTn presetID="22" presetClass="entr" presetSubtype="8"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wipe(left)">
                      <p:cBhvr>
                        <p:cTn dur="500"/>
                        <p:tgtEl>
                          <p:spTgt spid="11"/>
                        </p:tgtEl>
                      </p:cBhvr>
                    </p:animEffect>
                  </p:childTnLst>
                </p:cTn>
              </p:par>
            </p:tnLst>
          </p:tmpl>
        </p:tmplLst>
      </p:bldP>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p:cNvSpPr/>
          <p:nvPr userDrawn="1"/>
        </p:nvSpPr>
        <p:spPr>
          <a:xfrm>
            <a:off x="0" y="1"/>
            <a:ext cx="9144000" cy="1426178"/>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Content Placeholder 2"/>
          <p:cNvSpPr>
            <a:spLocks noGrp="1"/>
          </p:cNvSpPr>
          <p:nvPr>
            <p:ph idx="1" hasCustomPrompt="1"/>
          </p:nvPr>
        </p:nvSpPr>
        <p:spPr>
          <a:xfrm>
            <a:off x="914400" y="1730586"/>
            <a:ext cx="3749040" cy="4243082"/>
          </a:xfrm>
        </p:spPr>
        <p:txBody>
          <a:bodyPr/>
          <a:lstStyle>
            <a:lvl1pPr marL="400050" marR="0" indent="-400050" algn="l" defTabSz="457200" rtl="0" eaLnBrk="1" fontAlgn="auto" latinLnBrk="0" hangingPunct="1">
              <a:lnSpc>
                <a:spcPct val="100000"/>
              </a:lnSpc>
              <a:spcBef>
                <a:spcPts val="0"/>
              </a:spcBef>
              <a:spcAft>
                <a:spcPts val="900"/>
              </a:spcAft>
              <a:buClr>
                <a:srgbClr val="0083AE"/>
              </a:buClr>
              <a:buSzTx/>
              <a:buFont typeface="+mj-lt"/>
              <a:buAutoNum type="romanUcPeriod"/>
              <a:tabLst/>
              <a:defRPr>
                <a:solidFill>
                  <a:schemeClr val="tx1"/>
                </a:solidFill>
              </a:defRPr>
            </a:lvl1pPr>
            <a:lvl2pPr marL="574675" marR="0" indent="-342900" algn="l" defTabSz="457200" rtl="0" eaLnBrk="1" fontAlgn="auto" latinLnBrk="0" hangingPunct="1">
              <a:lnSpc>
                <a:spcPct val="100000"/>
              </a:lnSpc>
              <a:spcBef>
                <a:spcPts val="0"/>
              </a:spcBef>
              <a:spcAft>
                <a:spcPts val="900"/>
              </a:spcAft>
              <a:buClr>
                <a:srgbClr val="0083AE"/>
              </a:buClr>
              <a:buSzTx/>
              <a:buFont typeface="+mj-lt"/>
              <a:buAutoNum type="alphaUcPeriod"/>
              <a:tabLst/>
              <a:defRPr sz="1400">
                <a:solidFill>
                  <a:schemeClr val="tx1"/>
                </a:solidFill>
                <a:latin typeface="Arial" panose="020B0604020202020204" pitchFamily="34" charset="0"/>
                <a:cs typeface="Arial" panose="020B0604020202020204" pitchFamily="34" charset="0"/>
              </a:defRPr>
            </a:lvl2pPr>
            <a:lvl3pPr marL="796925" marR="0" indent="-342900" algn="l" defTabSz="457200" rtl="0" eaLnBrk="1" fontAlgn="auto" latinLnBrk="0" hangingPunct="1">
              <a:lnSpc>
                <a:spcPct val="100000"/>
              </a:lnSpc>
              <a:spcBef>
                <a:spcPts val="0"/>
              </a:spcBef>
              <a:spcAft>
                <a:spcPts val="900"/>
              </a:spcAft>
              <a:buClr>
                <a:srgbClr val="0083AE"/>
              </a:buClr>
              <a:buSzTx/>
              <a:buFont typeface="+mj-lt"/>
              <a:buAutoNum type="arabicPeriod"/>
              <a:tabLst/>
              <a:defRPr sz="1300">
                <a:solidFill>
                  <a:schemeClr val="tx1"/>
                </a:solidFill>
                <a:latin typeface="Arial" panose="020B0604020202020204" pitchFamily="34" charset="0"/>
                <a:cs typeface="Arial" panose="020B0604020202020204" pitchFamily="34" charset="0"/>
              </a:defRPr>
            </a:lvl3pPr>
            <a:lvl4pPr marL="1033462" marR="0" indent="-342900" algn="l" defTabSz="457200" rtl="0" eaLnBrk="1" fontAlgn="auto" latinLnBrk="0" hangingPunct="1">
              <a:lnSpc>
                <a:spcPct val="100000"/>
              </a:lnSpc>
              <a:spcBef>
                <a:spcPts val="0"/>
              </a:spcBef>
              <a:spcAft>
                <a:spcPts val="900"/>
              </a:spcAft>
              <a:buClr>
                <a:srgbClr val="0083AE"/>
              </a:buClr>
              <a:buSzTx/>
              <a:buFont typeface="+mj-lt"/>
              <a:buAutoNum type="alphaLcParenR"/>
              <a:tabLst/>
              <a:defRPr sz="1300">
                <a:solidFill>
                  <a:schemeClr val="tx1"/>
                </a:solidFill>
                <a:latin typeface="Arial" panose="020B0604020202020204" pitchFamily="34" charset="0"/>
                <a:cs typeface="Arial" panose="020B0604020202020204" pitchFamily="34" charset="0"/>
              </a:defRPr>
            </a:lvl4pPr>
            <a:lvl5pPr marL="1319212" marR="0" indent="-400050" algn="l" defTabSz="457200" rtl="0" eaLnBrk="1" fontAlgn="auto" latinLnBrk="0" hangingPunct="1">
              <a:lnSpc>
                <a:spcPct val="100000"/>
              </a:lnSpc>
              <a:spcBef>
                <a:spcPts val="0"/>
              </a:spcBef>
              <a:spcAft>
                <a:spcPts val="900"/>
              </a:spcAft>
              <a:buClr>
                <a:srgbClr val="0083AE"/>
              </a:buClr>
              <a:buSzTx/>
              <a:buFont typeface="+mj-lt"/>
              <a:buAutoNum type="romanLcPeriod"/>
              <a:tabLst/>
              <a:defRPr sz="1300">
                <a:solidFill>
                  <a:schemeClr val="tx1"/>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0" name="Title Placeholder 1"/>
          <p:cNvSpPr>
            <a:spLocks noGrp="1"/>
          </p:cNvSpPr>
          <p:nvPr>
            <p:ph type="title"/>
          </p:nvPr>
        </p:nvSpPr>
        <p:spPr>
          <a:xfrm>
            <a:off x="914400" y="336120"/>
            <a:ext cx="7589520" cy="548640"/>
          </a:xfrm>
          <a:prstGeom prst="rect">
            <a:avLst/>
          </a:prstGeom>
        </p:spPr>
        <p:txBody>
          <a:bodyPr vert="horz" lIns="91440" tIns="45720" rIns="91440" bIns="45720" rtlCol="0" anchor="b" anchorCtr="0">
            <a:noAutofit/>
          </a:bodyPr>
          <a:lstStyle>
            <a:lvl1pPr>
              <a:defRPr>
                <a:solidFill>
                  <a:schemeClr val="bg1"/>
                </a:solidFill>
              </a:defRPr>
            </a:lvl1pPr>
          </a:lstStyle>
          <a:p>
            <a:r>
              <a:rPr lang="en-US" dirty="0" smtClean="0"/>
              <a:t>Click to edit Master title style</a:t>
            </a:r>
            <a:endParaRPr lang="en-US" dirty="0"/>
          </a:p>
        </p:txBody>
      </p:sp>
      <p:sp>
        <p:nvSpPr>
          <p:cNvPr id="11" name="Rectangle"/>
          <p:cNvSpPr/>
          <p:nvPr userDrawn="1"/>
        </p:nvSpPr>
        <p:spPr>
          <a:xfrm>
            <a:off x="731520" y="336120"/>
            <a:ext cx="91440" cy="822960"/>
          </a:xfrm>
          <a:prstGeom prst="rect">
            <a:avLst/>
          </a:prstGeom>
          <a:solidFill>
            <a:schemeClr val="accent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12" name="Text Placeholder 8"/>
          <p:cNvSpPr>
            <a:spLocks noGrp="1"/>
          </p:cNvSpPr>
          <p:nvPr>
            <p:ph type="body" sz="quarter" idx="15" hasCustomPrompt="1"/>
          </p:nvPr>
        </p:nvSpPr>
        <p:spPr>
          <a:xfrm>
            <a:off x="914400" y="881149"/>
            <a:ext cx="7589520" cy="182880"/>
          </a:xfrm>
          <a:prstGeom prst="rect">
            <a:avLst/>
          </a:prstGeom>
        </p:spPr>
        <p:txBody>
          <a:bodyPr>
            <a:noAutofit/>
          </a:bodyPr>
          <a:lstStyle>
            <a:lvl1pPr marL="0" indent="0">
              <a:buNone/>
              <a:defRPr sz="1050" b="0">
                <a:solidFill>
                  <a:schemeClr val="bg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sp>
        <p:nvSpPr>
          <p:cNvPr id="13" name="Content Placeholder 2"/>
          <p:cNvSpPr>
            <a:spLocks noGrp="1"/>
          </p:cNvSpPr>
          <p:nvPr>
            <p:ph idx="16" hasCustomPrompt="1"/>
          </p:nvPr>
        </p:nvSpPr>
        <p:spPr>
          <a:xfrm>
            <a:off x="4941916" y="1733972"/>
            <a:ext cx="3749040" cy="4243082"/>
          </a:xfrm>
        </p:spPr>
        <p:txBody>
          <a:bodyPr/>
          <a:lstStyle>
            <a:lvl1pPr marL="400050" marR="0" indent="-400050" algn="l" defTabSz="457200" rtl="0" eaLnBrk="1" fontAlgn="auto" latinLnBrk="0" hangingPunct="1">
              <a:lnSpc>
                <a:spcPct val="100000"/>
              </a:lnSpc>
              <a:spcBef>
                <a:spcPts val="0"/>
              </a:spcBef>
              <a:spcAft>
                <a:spcPts val="900"/>
              </a:spcAft>
              <a:buClr>
                <a:srgbClr val="0083AE"/>
              </a:buClr>
              <a:buSzTx/>
              <a:buFont typeface="+mj-lt"/>
              <a:buAutoNum type="romanUcPeriod"/>
              <a:tabLst/>
              <a:defRPr>
                <a:solidFill>
                  <a:schemeClr val="tx1"/>
                </a:solidFill>
                <a:latin typeface="Arial" panose="020B0604020202020204" pitchFamily="34" charset="0"/>
                <a:cs typeface="Arial" panose="020B0604020202020204" pitchFamily="34" charset="0"/>
              </a:defRPr>
            </a:lvl1pPr>
            <a:lvl2pPr marL="574675" marR="0" indent="-342900" algn="l" defTabSz="457200" rtl="0" eaLnBrk="1" fontAlgn="auto" latinLnBrk="0" hangingPunct="1">
              <a:lnSpc>
                <a:spcPct val="100000"/>
              </a:lnSpc>
              <a:spcBef>
                <a:spcPts val="0"/>
              </a:spcBef>
              <a:spcAft>
                <a:spcPts val="900"/>
              </a:spcAft>
              <a:buClr>
                <a:srgbClr val="0083AE"/>
              </a:buClr>
              <a:buSzTx/>
              <a:buFont typeface="+mj-lt"/>
              <a:buAutoNum type="alphaUcPeriod"/>
              <a:tabLst/>
              <a:defRPr sz="1400">
                <a:solidFill>
                  <a:schemeClr val="tx1"/>
                </a:solidFill>
                <a:latin typeface="Arial" panose="020B0604020202020204" pitchFamily="34" charset="0"/>
                <a:cs typeface="Arial" panose="020B0604020202020204" pitchFamily="34" charset="0"/>
              </a:defRPr>
            </a:lvl2pPr>
            <a:lvl3pPr marL="796925" marR="0" indent="-342900" algn="l" defTabSz="457200" rtl="0" eaLnBrk="1" fontAlgn="auto" latinLnBrk="0" hangingPunct="1">
              <a:lnSpc>
                <a:spcPct val="100000"/>
              </a:lnSpc>
              <a:spcBef>
                <a:spcPts val="0"/>
              </a:spcBef>
              <a:spcAft>
                <a:spcPts val="900"/>
              </a:spcAft>
              <a:buClr>
                <a:srgbClr val="0083AE"/>
              </a:buClr>
              <a:buSzTx/>
              <a:buFont typeface="+mj-lt"/>
              <a:buAutoNum type="arabicPeriod"/>
              <a:tabLst/>
              <a:defRPr sz="1300">
                <a:solidFill>
                  <a:schemeClr val="tx1"/>
                </a:solidFill>
                <a:latin typeface="Arial" panose="020B0604020202020204" pitchFamily="34" charset="0"/>
                <a:cs typeface="Arial" panose="020B0604020202020204" pitchFamily="34" charset="0"/>
              </a:defRPr>
            </a:lvl3pPr>
            <a:lvl4pPr marL="1033462" marR="0" indent="-342900" algn="l" defTabSz="457200" rtl="0" eaLnBrk="1" fontAlgn="auto" latinLnBrk="0" hangingPunct="1">
              <a:lnSpc>
                <a:spcPct val="100000"/>
              </a:lnSpc>
              <a:spcBef>
                <a:spcPts val="0"/>
              </a:spcBef>
              <a:spcAft>
                <a:spcPts val="900"/>
              </a:spcAft>
              <a:buClr>
                <a:srgbClr val="0083AE"/>
              </a:buClr>
              <a:buSzTx/>
              <a:buFont typeface="+mj-lt"/>
              <a:buAutoNum type="alphaLcParenR"/>
              <a:tabLst/>
              <a:defRPr sz="1300">
                <a:solidFill>
                  <a:schemeClr val="tx1"/>
                </a:solidFill>
                <a:latin typeface="Arial" panose="020B0604020202020204" pitchFamily="34" charset="0"/>
                <a:cs typeface="Arial" panose="020B0604020202020204" pitchFamily="34" charset="0"/>
              </a:defRPr>
            </a:lvl4pPr>
            <a:lvl5pPr marL="1319212" marR="0" indent="-400050" algn="l" defTabSz="457200" rtl="0" eaLnBrk="1" fontAlgn="auto" latinLnBrk="0" hangingPunct="1">
              <a:lnSpc>
                <a:spcPct val="100000"/>
              </a:lnSpc>
              <a:spcBef>
                <a:spcPts val="0"/>
              </a:spcBef>
              <a:spcAft>
                <a:spcPts val="900"/>
              </a:spcAft>
              <a:buClr>
                <a:srgbClr val="0083AE"/>
              </a:buClr>
              <a:buSzTx/>
              <a:buFont typeface="+mj-lt"/>
              <a:buAutoNum type="romanLcPeriod"/>
              <a:tabLst/>
              <a:defRPr sz="1300">
                <a:solidFill>
                  <a:schemeClr val="tx1"/>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585805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2">
                                            <p:txEl>
                                              <p:pRg st="0" end="0"/>
                                            </p:txEl>
                                          </p:spTgt>
                                        </p:tgtEl>
                                        <p:attrNameLst>
                                          <p:attrName>style.visibility</p:attrName>
                                        </p:attrNameLst>
                                      </p:cBhvr>
                                      <p:to>
                                        <p:strVal val="visible"/>
                                      </p:to>
                                    </p:set>
                                    <p:animEffect transition="in" filter="wipe(left)">
                                      <p:cBhvr>
                                        <p:cTn id="14" dur="500"/>
                                        <p:tgtEl>
                                          <p:spTgt spid="12">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tmplLst>
          <p:tmpl>
            <p:tnLst>
              <p:par>
                <p:cTn presetID="10" presetClass="entr" presetSubtype="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P spid="10" grpId="0"/>
      <p:bldP spid="11" grpId="0" animBg="1"/>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P spid="13" grpId="0">
        <p:tmplLst>
          <p:tmpl>
            <p:tnLst>
              <p:par>
                <p:cTn presetID="10" presetClass="entr" presetSubtype="0" fill="hold" nodeType="after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8" name="Rectangle 7"/>
          <p:cNvSpPr/>
          <p:nvPr userDrawn="1"/>
        </p:nvSpPr>
        <p:spPr>
          <a:xfrm>
            <a:off x="0" y="1"/>
            <a:ext cx="9144000" cy="142617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itle Placeholder 1"/>
          <p:cNvSpPr>
            <a:spLocks noGrp="1"/>
          </p:cNvSpPr>
          <p:nvPr>
            <p:ph type="title"/>
          </p:nvPr>
        </p:nvSpPr>
        <p:spPr>
          <a:xfrm>
            <a:off x="914400" y="336120"/>
            <a:ext cx="7589520" cy="548640"/>
          </a:xfrm>
          <a:prstGeom prst="rect">
            <a:avLst/>
          </a:prstGeom>
        </p:spPr>
        <p:txBody>
          <a:bodyPr vert="horz" lIns="91440" tIns="45720" rIns="91440" bIns="45720" rtlCol="0" anchor="b" anchorCtr="0">
            <a:noAutofit/>
          </a:bodyPr>
          <a:lstStyle>
            <a:lvl1pPr>
              <a:defRPr>
                <a:solidFill>
                  <a:schemeClr val="bg1"/>
                </a:solidFill>
              </a:defRPr>
            </a:lvl1pPr>
          </a:lstStyle>
          <a:p>
            <a:r>
              <a:rPr lang="en-US" dirty="0" smtClean="0"/>
              <a:t>Click to edit Master title style</a:t>
            </a:r>
            <a:endParaRPr lang="en-US" dirty="0"/>
          </a:p>
        </p:txBody>
      </p:sp>
      <p:sp>
        <p:nvSpPr>
          <p:cNvPr id="11" name="Rectangle"/>
          <p:cNvSpPr/>
          <p:nvPr userDrawn="1"/>
        </p:nvSpPr>
        <p:spPr>
          <a:xfrm>
            <a:off x="731520" y="336120"/>
            <a:ext cx="91440" cy="822960"/>
          </a:xfrm>
          <a:prstGeom prst="rect">
            <a:avLst/>
          </a:prstGeom>
          <a:solidFill>
            <a:schemeClr val="accent1"/>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12" name="Text Placeholder 8"/>
          <p:cNvSpPr>
            <a:spLocks noGrp="1"/>
          </p:cNvSpPr>
          <p:nvPr>
            <p:ph type="body" sz="quarter" idx="15" hasCustomPrompt="1"/>
          </p:nvPr>
        </p:nvSpPr>
        <p:spPr>
          <a:xfrm>
            <a:off x="914400" y="881149"/>
            <a:ext cx="7589520" cy="182880"/>
          </a:xfrm>
          <a:prstGeom prst="rect">
            <a:avLst/>
          </a:prstGeom>
        </p:spPr>
        <p:txBody>
          <a:bodyPr>
            <a:noAutofit/>
          </a:bodyPr>
          <a:lstStyle>
            <a:lvl1pPr marL="0" indent="0">
              <a:buNone/>
              <a:defRPr sz="1050" b="0">
                <a:solidFill>
                  <a:schemeClr val="bg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sp>
        <p:nvSpPr>
          <p:cNvPr id="14" name="Content Placeholder 2"/>
          <p:cNvSpPr>
            <a:spLocks noGrp="1"/>
          </p:cNvSpPr>
          <p:nvPr>
            <p:ph idx="16" hasCustomPrompt="1"/>
          </p:nvPr>
        </p:nvSpPr>
        <p:spPr>
          <a:xfrm>
            <a:off x="914400" y="1730586"/>
            <a:ext cx="7772400" cy="4248617"/>
          </a:xfrm>
        </p:spPr>
        <p:txBody>
          <a:bodyPr/>
          <a:lstStyle>
            <a:lvl1pPr marL="400050" marR="0" indent="-400050" algn="l" defTabSz="457200" rtl="0" eaLnBrk="1" fontAlgn="auto" latinLnBrk="0" hangingPunct="1">
              <a:lnSpc>
                <a:spcPct val="100000"/>
              </a:lnSpc>
              <a:spcBef>
                <a:spcPts val="0"/>
              </a:spcBef>
              <a:spcAft>
                <a:spcPts val="900"/>
              </a:spcAft>
              <a:buClr>
                <a:schemeClr val="tx2"/>
              </a:buClr>
              <a:buSzTx/>
              <a:buFont typeface="+mj-lt"/>
              <a:buAutoNum type="romanUcPeriod"/>
              <a:tabLst/>
              <a:defRPr>
                <a:solidFill>
                  <a:schemeClr val="tx1"/>
                </a:solidFill>
                <a:latin typeface="Arial" panose="020B0604020202020204" pitchFamily="34" charset="0"/>
                <a:cs typeface="Arial" panose="020B0604020202020204" pitchFamily="34" charset="0"/>
              </a:defRPr>
            </a:lvl1pPr>
            <a:lvl2pPr marL="574675" marR="0" indent="-342900" algn="l" defTabSz="457200" rtl="0" eaLnBrk="1" fontAlgn="auto" latinLnBrk="0" hangingPunct="1">
              <a:lnSpc>
                <a:spcPct val="100000"/>
              </a:lnSpc>
              <a:spcBef>
                <a:spcPts val="0"/>
              </a:spcBef>
              <a:spcAft>
                <a:spcPts val="900"/>
              </a:spcAft>
              <a:buClr>
                <a:schemeClr val="tx2"/>
              </a:buClr>
              <a:buSzTx/>
              <a:buFont typeface="+mj-lt"/>
              <a:buAutoNum type="alphaUcPeriod"/>
              <a:tabLst/>
              <a:defRPr sz="1400">
                <a:solidFill>
                  <a:schemeClr val="tx1"/>
                </a:solidFill>
                <a:latin typeface="Arial" panose="020B0604020202020204" pitchFamily="34" charset="0"/>
                <a:cs typeface="Arial" panose="020B0604020202020204" pitchFamily="34" charset="0"/>
              </a:defRPr>
            </a:lvl2pPr>
            <a:lvl3pPr marL="796925" marR="0" indent="-342900" algn="l" defTabSz="457200" rtl="0" eaLnBrk="1" fontAlgn="auto" latinLnBrk="0" hangingPunct="1">
              <a:lnSpc>
                <a:spcPct val="100000"/>
              </a:lnSpc>
              <a:spcBef>
                <a:spcPts val="0"/>
              </a:spcBef>
              <a:spcAft>
                <a:spcPts val="900"/>
              </a:spcAft>
              <a:buClr>
                <a:schemeClr val="tx2"/>
              </a:buClr>
              <a:buSzTx/>
              <a:buFont typeface="+mj-lt"/>
              <a:buAutoNum type="arabicPeriod"/>
              <a:tabLst/>
              <a:defRPr sz="1300">
                <a:solidFill>
                  <a:schemeClr val="tx1"/>
                </a:solidFill>
                <a:latin typeface="Arial" panose="020B0604020202020204" pitchFamily="34" charset="0"/>
                <a:cs typeface="Arial" panose="020B0604020202020204" pitchFamily="34" charset="0"/>
              </a:defRPr>
            </a:lvl3pPr>
            <a:lvl4pPr marL="1033462" marR="0" indent="-342900" algn="l" defTabSz="457200" rtl="0" eaLnBrk="1" fontAlgn="auto" latinLnBrk="0" hangingPunct="1">
              <a:lnSpc>
                <a:spcPct val="100000"/>
              </a:lnSpc>
              <a:spcBef>
                <a:spcPts val="0"/>
              </a:spcBef>
              <a:spcAft>
                <a:spcPts val="900"/>
              </a:spcAft>
              <a:buClr>
                <a:schemeClr val="tx2"/>
              </a:buClr>
              <a:buSzTx/>
              <a:buFont typeface="+mj-lt"/>
              <a:buAutoNum type="alphaLcParenR"/>
              <a:tabLst/>
              <a:defRPr sz="1300">
                <a:solidFill>
                  <a:schemeClr val="tx1"/>
                </a:solidFill>
                <a:latin typeface="Arial" panose="020B0604020202020204" pitchFamily="34" charset="0"/>
                <a:cs typeface="Arial" panose="020B0604020202020204" pitchFamily="34" charset="0"/>
              </a:defRPr>
            </a:lvl4pPr>
            <a:lvl5pPr marL="1319212" marR="0" indent="-400050" algn="l" defTabSz="457200" rtl="0" eaLnBrk="1" fontAlgn="auto" latinLnBrk="0" hangingPunct="1">
              <a:lnSpc>
                <a:spcPct val="100000"/>
              </a:lnSpc>
              <a:spcBef>
                <a:spcPts val="0"/>
              </a:spcBef>
              <a:spcAft>
                <a:spcPts val="900"/>
              </a:spcAft>
              <a:buClr>
                <a:schemeClr val="tx2"/>
              </a:buClr>
              <a:buSzTx/>
              <a:buFont typeface="+mj-lt"/>
              <a:buAutoNum type="romanLcPeriod"/>
              <a:tabLst/>
              <a:defRPr sz="1300">
                <a:solidFill>
                  <a:schemeClr val="tx1"/>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634128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2">
                                            <p:txEl>
                                              <p:pRg st="0" end="0"/>
                                            </p:txEl>
                                          </p:spTgt>
                                        </p:tgtEl>
                                        <p:attrNameLst>
                                          <p:attrName>style.visibility</p:attrName>
                                        </p:attrNameLst>
                                      </p:cBhvr>
                                      <p:to>
                                        <p:strVal val="visible"/>
                                      </p:to>
                                    </p:set>
                                    <p:animEffect transition="in" filter="wipe(left)">
                                      <p:cBhvr>
                                        <p:cTn id="14" dur="500"/>
                                        <p:tgtEl>
                                          <p:spTgt spid="12">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P spid="14" grpId="0">
        <p:tmplLst>
          <p:tmpl>
            <p:tnLst>
              <p:par>
                <p:cTn presetID="10" presetClass="entr" presetSubtype="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8" name="Rectangle 7"/>
          <p:cNvSpPr/>
          <p:nvPr userDrawn="1"/>
        </p:nvSpPr>
        <p:spPr>
          <a:xfrm>
            <a:off x="0" y="1"/>
            <a:ext cx="9144000" cy="1426178"/>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itle Placeholder 1"/>
          <p:cNvSpPr>
            <a:spLocks noGrp="1"/>
          </p:cNvSpPr>
          <p:nvPr>
            <p:ph type="title"/>
          </p:nvPr>
        </p:nvSpPr>
        <p:spPr>
          <a:xfrm>
            <a:off x="914400" y="336120"/>
            <a:ext cx="7589520" cy="548640"/>
          </a:xfrm>
          <a:prstGeom prst="rect">
            <a:avLst/>
          </a:prstGeom>
        </p:spPr>
        <p:txBody>
          <a:bodyPr vert="horz" lIns="91440" tIns="45720" rIns="91440" bIns="45720" rtlCol="0" anchor="b" anchorCtr="0">
            <a:noAutofit/>
          </a:bodyPr>
          <a:lstStyle>
            <a:lvl1pPr>
              <a:defRPr>
                <a:solidFill>
                  <a:schemeClr val="bg1"/>
                </a:solidFill>
              </a:defRPr>
            </a:lvl1pPr>
          </a:lstStyle>
          <a:p>
            <a:r>
              <a:rPr lang="en-US" dirty="0" smtClean="0"/>
              <a:t>Click to edit Master title style</a:t>
            </a:r>
            <a:endParaRPr lang="en-US" dirty="0"/>
          </a:p>
        </p:txBody>
      </p:sp>
      <p:sp>
        <p:nvSpPr>
          <p:cNvPr id="11" name="Rectangle"/>
          <p:cNvSpPr/>
          <p:nvPr userDrawn="1"/>
        </p:nvSpPr>
        <p:spPr>
          <a:xfrm>
            <a:off x="731520" y="336120"/>
            <a:ext cx="91440" cy="822960"/>
          </a:xfrm>
          <a:prstGeom prst="rect">
            <a:avLst/>
          </a:prstGeom>
          <a:solidFill>
            <a:schemeClr val="tx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12" name="Text Placeholder 8"/>
          <p:cNvSpPr>
            <a:spLocks noGrp="1"/>
          </p:cNvSpPr>
          <p:nvPr>
            <p:ph type="body" sz="quarter" idx="15" hasCustomPrompt="1"/>
          </p:nvPr>
        </p:nvSpPr>
        <p:spPr>
          <a:xfrm>
            <a:off x="914400" y="881149"/>
            <a:ext cx="7589520" cy="182880"/>
          </a:xfrm>
          <a:prstGeom prst="rect">
            <a:avLst/>
          </a:prstGeom>
        </p:spPr>
        <p:txBody>
          <a:bodyPr>
            <a:noAutofit/>
          </a:bodyPr>
          <a:lstStyle>
            <a:lvl1pPr marL="0" indent="0">
              <a:buNone/>
              <a:defRPr sz="1050" b="0">
                <a:solidFill>
                  <a:schemeClr val="bg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sp>
        <p:nvSpPr>
          <p:cNvPr id="15" name="Content Placeholder 2"/>
          <p:cNvSpPr>
            <a:spLocks noGrp="1"/>
          </p:cNvSpPr>
          <p:nvPr>
            <p:ph idx="16" hasCustomPrompt="1"/>
          </p:nvPr>
        </p:nvSpPr>
        <p:spPr>
          <a:xfrm>
            <a:off x="914400" y="1730586"/>
            <a:ext cx="7772400" cy="4248617"/>
          </a:xfrm>
        </p:spPr>
        <p:txBody>
          <a:bodyPr/>
          <a:lstStyle>
            <a:lvl1pPr marL="0" marR="0" indent="0" algn="l" defTabSz="457200" rtl="0" eaLnBrk="1" fontAlgn="auto" latinLnBrk="0" hangingPunct="1">
              <a:lnSpc>
                <a:spcPct val="100000"/>
              </a:lnSpc>
              <a:spcBef>
                <a:spcPts val="0"/>
              </a:spcBef>
              <a:spcAft>
                <a:spcPts val="900"/>
              </a:spcAft>
              <a:buClr>
                <a:srgbClr val="0083AE"/>
              </a:buClr>
              <a:buSzTx/>
              <a:buFont typeface="+mj-lt"/>
              <a:buNone/>
              <a:tabLst/>
              <a:defRPr baseline="0">
                <a:solidFill>
                  <a:schemeClr val="tx1"/>
                </a:solidFill>
              </a:defRPr>
            </a:lvl1pPr>
            <a:lvl2pPr marL="574675" marR="0" indent="-342900" algn="l" defTabSz="457200" rtl="0" eaLnBrk="1" fontAlgn="auto" latinLnBrk="0" hangingPunct="1">
              <a:lnSpc>
                <a:spcPct val="100000"/>
              </a:lnSpc>
              <a:spcBef>
                <a:spcPts val="0"/>
              </a:spcBef>
              <a:spcAft>
                <a:spcPts val="900"/>
              </a:spcAft>
              <a:buClr>
                <a:srgbClr val="0083AE"/>
              </a:buClr>
              <a:buSzTx/>
              <a:buFont typeface="+mj-lt"/>
              <a:buAutoNum type="alphaUcPeriod"/>
              <a:tabLst/>
              <a:defRPr>
                <a:solidFill>
                  <a:schemeClr val="tx1"/>
                </a:solidFill>
              </a:defRPr>
            </a:lvl2pPr>
            <a:lvl3pPr marL="796925" marR="0" indent="-342900" algn="l" defTabSz="457200" rtl="0" eaLnBrk="1" fontAlgn="auto" latinLnBrk="0" hangingPunct="1">
              <a:lnSpc>
                <a:spcPct val="100000"/>
              </a:lnSpc>
              <a:spcBef>
                <a:spcPts val="0"/>
              </a:spcBef>
              <a:spcAft>
                <a:spcPts val="900"/>
              </a:spcAft>
              <a:buClr>
                <a:srgbClr val="0083AE"/>
              </a:buClr>
              <a:buSzTx/>
              <a:buFont typeface="+mj-lt"/>
              <a:buAutoNum type="arabicPeriod"/>
              <a:tabLst/>
              <a:defRPr>
                <a:solidFill>
                  <a:schemeClr val="tx1"/>
                </a:solidFill>
              </a:defRPr>
            </a:lvl3pPr>
            <a:lvl4pPr marL="1033462" marR="0" indent="-342900" algn="l" defTabSz="457200" rtl="0" eaLnBrk="1" fontAlgn="auto" latinLnBrk="0" hangingPunct="1">
              <a:lnSpc>
                <a:spcPct val="100000"/>
              </a:lnSpc>
              <a:spcBef>
                <a:spcPts val="0"/>
              </a:spcBef>
              <a:spcAft>
                <a:spcPts val="900"/>
              </a:spcAft>
              <a:buClr>
                <a:srgbClr val="0083AE"/>
              </a:buClr>
              <a:buSzTx/>
              <a:buFont typeface="+mj-lt"/>
              <a:buAutoNum type="alphaLcParenR"/>
              <a:tabLst/>
              <a:defRPr>
                <a:solidFill>
                  <a:schemeClr val="tx1"/>
                </a:solidFill>
              </a:defRPr>
            </a:lvl4pPr>
            <a:lvl5pPr marL="1319212" marR="0" indent="-400050" algn="l" defTabSz="457200" rtl="0" eaLnBrk="1" fontAlgn="auto" latinLnBrk="0" hangingPunct="1">
              <a:lnSpc>
                <a:spcPct val="100000"/>
              </a:lnSpc>
              <a:spcBef>
                <a:spcPts val="0"/>
              </a:spcBef>
              <a:spcAft>
                <a:spcPts val="900"/>
              </a:spcAft>
              <a:buClr>
                <a:srgbClr val="0083AE"/>
              </a:buClr>
              <a:buSzTx/>
              <a:buFont typeface="+mj-lt"/>
              <a:buAutoNum type="romanLcPeriod"/>
              <a:tabLst/>
              <a:defRPr>
                <a:solidFill>
                  <a:schemeClr val="tx1"/>
                </a:solidFill>
              </a:defRPr>
            </a:lvl5pPr>
          </a:lstStyle>
          <a:p>
            <a:pPr lvl="0"/>
            <a:r>
              <a:rPr lang="en-US" dirty="0" smtClean="0"/>
              <a:t>Click here to add text</a:t>
            </a:r>
            <a:endParaRPr lang="en-US" dirty="0"/>
          </a:p>
        </p:txBody>
      </p:sp>
    </p:spTree>
    <p:extLst>
      <p:ext uri="{BB962C8B-B14F-4D97-AF65-F5344CB8AC3E}">
        <p14:creationId xmlns:p14="http://schemas.microsoft.com/office/powerpoint/2010/main" val="1828303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2">
                                            <p:txEl>
                                              <p:pRg st="0" end="0"/>
                                            </p:txEl>
                                          </p:spTgt>
                                        </p:tgtEl>
                                        <p:attrNameLst>
                                          <p:attrName>style.visibility</p:attrName>
                                        </p:attrNameLst>
                                      </p:cBhvr>
                                      <p:to>
                                        <p:strVal val="visible"/>
                                      </p:to>
                                    </p:set>
                                    <p:animEffect transition="in" filter="wipe(left)">
                                      <p:cBhvr>
                                        <p:cTn id="14" dur="500"/>
                                        <p:tgtEl>
                                          <p:spTgt spid="12">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P spid="15" grpId="0">
        <p:tmplLst>
          <p:tmpl>
            <p:tnLst>
              <p:par>
                <p:cTn presetID="10" presetClass="entr" presetSubtype="0"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sp>
        <p:nvSpPr>
          <p:cNvPr id="8" name="Rectangle 7"/>
          <p:cNvSpPr/>
          <p:nvPr userDrawn="1"/>
        </p:nvSpPr>
        <p:spPr>
          <a:xfrm>
            <a:off x="0" y="1"/>
            <a:ext cx="9144000" cy="142617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itle Placeholder 1"/>
          <p:cNvSpPr>
            <a:spLocks noGrp="1"/>
          </p:cNvSpPr>
          <p:nvPr>
            <p:ph type="title"/>
          </p:nvPr>
        </p:nvSpPr>
        <p:spPr>
          <a:xfrm>
            <a:off x="914400" y="336120"/>
            <a:ext cx="7589520" cy="548640"/>
          </a:xfrm>
          <a:prstGeom prst="rect">
            <a:avLst/>
          </a:prstGeom>
        </p:spPr>
        <p:txBody>
          <a:bodyPr vert="horz" lIns="91440" tIns="45720" rIns="91440" bIns="45720" rtlCol="0" anchor="b" anchorCtr="0">
            <a:noAutofit/>
          </a:bodyPr>
          <a:lstStyle>
            <a:lvl1pPr>
              <a:defRPr>
                <a:solidFill>
                  <a:schemeClr val="bg1"/>
                </a:solidFill>
              </a:defRPr>
            </a:lvl1pPr>
          </a:lstStyle>
          <a:p>
            <a:r>
              <a:rPr lang="en-US" dirty="0" smtClean="0"/>
              <a:t>Click to edit Master title style</a:t>
            </a:r>
            <a:endParaRPr lang="en-US" dirty="0"/>
          </a:p>
        </p:txBody>
      </p:sp>
      <p:sp>
        <p:nvSpPr>
          <p:cNvPr id="11" name="Rectangle"/>
          <p:cNvSpPr/>
          <p:nvPr userDrawn="1"/>
        </p:nvSpPr>
        <p:spPr>
          <a:xfrm>
            <a:off x="731520" y="336120"/>
            <a:ext cx="91440" cy="822960"/>
          </a:xfrm>
          <a:prstGeom prst="rect">
            <a:avLst/>
          </a:prstGeom>
          <a:solidFill>
            <a:schemeClr val="bg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12" name="Text Placeholder 8"/>
          <p:cNvSpPr>
            <a:spLocks noGrp="1"/>
          </p:cNvSpPr>
          <p:nvPr>
            <p:ph type="body" sz="quarter" idx="15" hasCustomPrompt="1"/>
          </p:nvPr>
        </p:nvSpPr>
        <p:spPr>
          <a:xfrm>
            <a:off x="914400" y="881149"/>
            <a:ext cx="7589520" cy="182880"/>
          </a:xfrm>
          <a:prstGeom prst="rect">
            <a:avLst/>
          </a:prstGeom>
        </p:spPr>
        <p:txBody>
          <a:bodyPr>
            <a:noAutofit/>
          </a:bodyPr>
          <a:lstStyle>
            <a:lvl1pPr marL="0" indent="0">
              <a:buNone/>
              <a:defRPr sz="1050" b="0">
                <a:solidFill>
                  <a:schemeClr val="bg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sp>
        <p:nvSpPr>
          <p:cNvPr id="14" name="Content Placeholder 2"/>
          <p:cNvSpPr>
            <a:spLocks noGrp="1"/>
          </p:cNvSpPr>
          <p:nvPr>
            <p:ph idx="16" hasCustomPrompt="1"/>
          </p:nvPr>
        </p:nvSpPr>
        <p:spPr>
          <a:xfrm>
            <a:off x="914400" y="1730586"/>
            <a:ext cx="7772400" cy="4248617"/>
          </a:xfrm>
        </p:spPr>
        <p:txBody>
          <a:bodyPr/>
          <a:lstStyle>
            <a:lvl1pPr marL="0" marR="0" indent="0" algn="l" defTabSz="457200" rtl="0" eaLnBrk="1" fontAlgn="auto" latinLnBrk="0" hangingPunct="1">
              <a:lnSpc>
                <a:spcPct val="100000"/>
              </a:lnSpc>
              <a:spcBef>
                <a:spcPts val="0"/>
              </a:spcBef>
              <a:spcAft>
                <a:spcPts val="900"/>
              </a:spcAft>
              <a:buClr>
                <a:srgbClr val="0083AE"/>
              </a:buClr>
              <a:buSzTx/>
              <a:buFont typeface="+mj-lt"/>
              <a:buNone/>
              <a:tabLst/>
              <a:defRPr baseline="0">
                <a:solidFill>
                  <a:schemeClr val="tx1"/>
                </a:solidFill>
              </a:defRPr>
            </a:lvl1pPr>
            <a:lvl2pPr marL="574675" marR="0" indent="-342900" algn="l" defTabSz="457200" rtl="0" eaLnBrk="1" fontAlgn="auto" latinLnBrk="0" hangingPunct="1">
              <a:lnSpc>
                <a:spcPct val="100000"/>
              </a:lnSpc>
              <a:spcBef>
                <a:spcPts val="0"/>
              </a:spcBef>
              <a:spcAft>
                <a:spcPts val="900"/>
              </a:spcAft>
              <a:buClr>
                <a:srgbClr val="0083AE"/>
              </a:buClr>
              <a:buSzTx/>
              <a:buFont typeface="+mj-lt"/>
              <a:buAutoNum type="alphaUcPeriod"/>
              <a:tabLst/>
              <a:defRPr>
                <a:solidFill>
                  <a:schemeClr val="tx1"/>
                </a:solidFill>
              </a:defRPr>
            </a:lvl2pPr>
            <a:lvl3pPr marL="796925" marR="0" indent="-342900" algn="l" defTabSz="457200" rtl="0" eaLnBrk="1" fontAlgn="auto" latinLnBrk="0" hangingPunct="1">
              <a:lnSpc>
                <a:spcPct val="100000"/>
              </a:lnSpc>
              <a:spcBef>
                <a:spcPts val="0"/>
              </a:spcBef>
              <a:spcAft>
                <a:spcPts val="900"/>
              </a:spcAft>
              <a:buClr>
                <a:srgbClr val="0083AE"/>
              </a:buClr>
              <a:buSzTx/>
              <a:buFont typeface="+mj-lt"/>
              <a:buAutoNum type="arabicPeriod"/>
              <a:tabLst/>
              <a:defRPr>
                <a:solidFill>
                  <a:schemeClr val="tx1"/>
                </a:solidFill>
              </a:defRPr>
            </a:lvl3pPr>
            <a:lvl4pPr marL="1033462" marR="0" indent="-342900" algn="l" defTabSz="457200" rtl="0" eaLnBrk="1" fontAlgn="auto" latinLnBrk="0" hangingPunct="1">
              <a:lnSpc>
                <a:spcPct val="100000"/>
              </a:lnSpc>
              <a:spcBef>
                <a:spcPts val="0"/>
              </a:spcBef>
              <a:spcAft>
                <a:spcPts val="900"/>
              </a:spcAft>
              <a:buClr>
                <a:srgbClr val="0083AE"/>
              </a:buClr>
              <a:buSzTx/>
              <a:buFont typeface="+mj-lt"/>
              <a:buAutoNum type="alphaLcParenR"/>
              <a:tabLst/>
              <a:defRPr>
                <a:solidFill>
                  <a:schemeClr val="tx1"/>
                </a:solidFill>
              </a:defRPr>
            </a:lvl4pPr>
            <a:lvl5pPr marL="1319212" marR="0" indent="-400050" algn="l" defTabSz="457200" rtl="0" eaLnBrk="1" fontAlgn="auto" latinLnBrk="0" hangingPunct="1">
              <a:lnSpc>
                <a:spcPct val="100000"/>
              </a:lnSpc>
              <a:spcBef>
                <a:spcPts val="0"/>
              </a:spcBef>
              <a:spcAft>
                <a:spcPts val="900"/>
              </a:spcAft>
              <a:buClr>
                <a:srgbClr val="0083AE"/>
              </a:buClr>
              <a:buSzTx/>
              <a:buFont typeface="+mj-lt"/>
              <a:buAutoNum type="romanLcPeriod"/>
              <a:tabLst/>
              <a:defRPr>
                <a:solidFill>
                  <a:schemeClr val="tx1"/>
                </a:solidFill>
              </a:defRPr>
            </a:lvl5pPr>
          </a:lstStyle>
          <a:p>
            <a:pPr lvl="0"/>
            <a:r>
              <a:rPr lang="en-US" dirty="0" smtClean="0"/>
              <a:t>Click here to add text</a:t>
            </a:r>
            <a:endParaRPr lang="en-US" dirty="0"/>
          </a:p>
        </p:txBody>
      </p:sp>
    </p:spTree>
    <p:extLst>
      <p:ext uri="{BB962C8B-B14F-4D97-AF65-F5344CB8AC3E}">
        <p14:creationId xmlns:p14="http://schemas.microsoft.com/office/powerpoint/2010/main" val="3143802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2">
                                            <p:txEl>
                                              <p:pRg st="0" end="0"/>
                                            </p:txEl>
                                          </p:spTgt>
                                        </p:tgtEl>
                                        <p:attrNameLst>
                                          <p:attrName>style.visibility</p:attrName>
                                        </p:attrNameLst>
                                      </p:cBhvr>
                                      <p:to>
                                        <p:strVal val="visible"/>
                                      </p:to>
                                    </p:set>
                                    <p:animEffect transition="in" filter="wipe(left)">
                                      <p:cBhvr>
                                        <p:cTn id="14" dur="500"/>
                                        <p:tgtEl>
                                          <p:spTgt spid="12">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P spid="14" grpId="0">
        <p:tmplLst>
          <p:tmpl>
            <p:tnLst>
              <p:par>
                <p:cTn presetID="10" presetClass="entr" presetSubtype="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0" name="Rectangle 9"/>
          <p:cNvSpPr/>
          <p:nvPr userDrawn="1"/>
        </p:nvSpPr>
        <p:spPr>
          <a:xfrm>
            <a:off x="4480560" y="0"/>
            <a:ext cx="4663439"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Content Placeholder 2"/>
          <p:cNvSpPr>
            <a:spLocks noGrp="1"/>
          </p:cNvSpPr>
          <p:nvPr>
            <p:ph idx="13" hasCustomPrompt="1"/>
          </p:nvPr>
        </p:nvSpPr>
        <p:spPr>
          <a:xfrm>
            <a:off x="4754880" y="1463039"/>
            <a:ext cx="3749040" cy="4516163"/>
          </a:xfrm>
        </p:spPr>
        <p:txBody>
          <a:bodyPr/>
          <a:lstStyle>
            <a:lvl1pPr marL="0" marR="0" indent="0" algn="l" defTabSz="457200" rtl="0" eaLnBrk="1" fontAlgn="auto" latinLnBrk="0" hangingPunct="1">
              <a:lnSpc>
                <a:spcPct val="100000"/>
              </a:lnSpc>
              <a:spcBef>
                <a:spcPts val="0"/>
              </a:spcBef>
              <a:spcAft>
                <a:spcPts val="900"/>
              </a:spcAft>
              <a:buClr>
                <a:srgbClr val="6FACDE"/>
              </a:buClr>
              <a:buSzTx/>
              <a:buFont typeface="Arial"/>
              <a:buNone/>
              <a:tabLst/>
              <a:defRPr>
                <a:solidFill>
                  <a:schemeClr val="tx1"/>
                </a:solidFill>
              </a:defRPr>
            </a:lvl1pPr>
            <a:lvl2pPr marL="231775" marR="0" indent="0" algn="l" defTabSz="457200" rtl="0" eaLnBrk="1" fontAlgn="auto" latinLnBrk="0" hangingPunct="1">
              <a:lnSpc>
                <a:spcPct val="100000"/>
              </a:lnSpc>
              <a:spcBef>
                <a:spcPts val="0"/>
              </a:spcBef>
              <a:spcAft>
                <a:spcPts val="900"/>
              </a:spcAft>
              <a:buClr>
                <a:srgbClr val="6FACDE"/>
              </a:buClr>
              <a:buSzTx/>
              <a:buFont typeface="Arial"/>
              <a:buNone/>
              <a:tabLst/>
              <a:defRPr>
                <a:solidFill>
                  <a:schemeClr val="tx1"/>
                </a:solidFill>
              </a:defRPr>
            </a:lvl2pPr>
            <a:lvl3pPr marL="454025" marR="0" indent="0" algn="l" defTabSz="457200" rtl="0" eaLnBrk="1" fontAlgn="auto" latinLnBrk="0" hangingPunct="1">
              <a:lnSpc>
                <a:spcPct val="100000"/>
              </a:lnSpc>
              <a:spcBef>
                <a:spcPts val="0"/>
              </a:spcBef>
              <a:spcAft>
                <a:spcPts val="900"/>
              </a:spcAft>
              <a:buClr>
                <a:srgbClr val="6FACDE"/>
              </a:buClr>
              <a:buSzTx/>
              <a:buFont typeface="Wingdings" panose="05000000000000000000" pitchFamily="2" charset="2"/>
              <a:buNone/>
              <a:tabLst/>
              <a:defRPr>
                <a:solidFill>
                  <a:schemeClr val="tx1"/>
                </a:solidFill>
              </a:defRPr>
            </a:lvl3pPr>
            <a:lvl4pPr marL="690562" marR="0" indent="0" algn="l" defTabSz="457200" rtl="0" eaLnBrk="1" fontAlgn="auto" latinLnBrk="0" hangingPunct="1">
              <a:lnSpc>
                <a:spcPct val="100000"/>
              </a:lnSpc>
              <a:spcBef>
                <a:spcPts val="0"/>
              </a:spcBef>
              <a:spcAft>
                <a:spcPts val="900"/>
              </a:spcAft>
              <a:buClr>
                <a:srgbClr val="6FACDE"/>
              </a:buClr>
              <a:buSzTx/>
              <a:buFont typeface="Arial"/>
              <a:buNone/>
              <a:tabLst/>
              <a:defRPr>
                <a:solidFill>
                  <a:schemeClr val="tx1"/>
                </a:solidFill>
              </a:defRPr>
            </a:lvl4pPr>
            <a:lvl5pPr marL="919162" marR="0" indent="0" algn="l" defTabSz="457200" rtl="0" eaLnBrk="1" fontAlgn="auto" latinLnBrk="0" hangingPunct="1">
              <a:lnSpc>
                <a:spcPct val="100000"/>
              </a:lnSpc>
              <a:spcBef>
                <a:spcPts val="0"/>
              </a:spcBef>
              <a:spcAft>
                <a:spcPts val="900"/>
              </a:spcAft>
              <a:buClr>
                <a:srgbClr val="6FACDE"/>
              </a:buClr>
              <a:buSzTx/>
              <a:buFont typeface="Arial" panose="020B0604020202020204" pitchFamily="34" charset="0"/>
              <a:buNone/>
              <a:tabLst/>
              <a:defRPr>
                <a:solidFill>
                  <a:schemeClr val="tx1"/>
                </a:solidFill>
              </a:defRPr>
            </a:lvl5pPr>
          </a:lstStyle>
          <a:p>
            <a:pPr lvl="0"/>
            <a:r>
              <a:rPr lang="en-US" dirty="0" smtClean="0"/>
              <a:t>Click to edit Master text styles</a:t>
            </a:r>
          </a:p>
        </p:txBody>
      </p:sp>
      <p:sp>
        <p:nvSpPr>
          <p:cNvPr id="12" name="Title Placeholder 1"/>
          <p:cNvSpPr>
            <a:spLocks noGrp="1"/>
          </p:cNvSpPr>
          <p:nvPr>
            <p:ph type="title"/>
          </p:nvPr>
        </p:nvSpPr>
        <p:spPr>
          <a:xfrm>
            <a:off x="3474720" y="411480"/>
            <a:ext cx="5029200" cy="914400"/>
          </a:xfrm>
          <a:prstGeom prst="rect">
            <a:avLst/>
          </a:prstGeom>
          <a:solidFill>
            <a:schemeClr val="tx2">
              <a:alpha val="85000"/>
            </a:schemeClr>
          </a:solidFill>
        </p:spPr>
        <p:txBody>
          <a:bodyPr vert="horz" lIns="91440" tIns="45720" rIns="91440" bIns="45720" rtlCol="0" anchor="ctr" anchorCtr="0">
            <a:noAutofit/>
          </a:bodyPr>
          <a:lstStyle>
            <a:lvl1pPr>
              <a:defRPr>
                <a:solidFill>
                  <a:schemeClr val="bg1"/>
                </a:solidFill>
              </a:defRPr>
            </a:lvl1pPr>
          </a:lstStyle>
          <a:p>
            <a:r>
              <a:rPr lang="en-US" dirty="0" smtClean="0"/>
              <a:t>Click to edit Master title style</a:t>
            </a:r>
            <a:endParaRPr lang="en-US" dirty="0"/>
          </a:p>
        </p:txBody>
      </p:sp>
      <p:sp>
        <p:nvSpPr>
          <p:cNvPr id="13" name="Rectangle"/>
          <p:cNvSpPr/>
          <p:nvPr userDrawn="1"/>
        </p:nvSpPr>
        <p:spPr>
          <a:xfrm>
            <a:off x="3392424" y="411480"/>
            <a:ext cx="91440" cy="914400"/>
          </a:xfrm>
          <a:prstGeom prst="rect">
            <a:avLst/>
          </a:prstGeom>
          <a:solidFill>
            <a:schemeClr val="accent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3444" y="6161362"/>
            <a:ext cx="1023480" cy="696638"/>
          </a:xfrm>
          <a:prstGeom prst="rect">
            <a:avLst/>
          </a:prstGeom>
        </p:spPr>
      </p:pic>
    </p:spTree>
    <p:extLst>
      <p:ext uri="{BB962C8B-B14F-4D97-AF65-F5344CB8AC3E}">
        <p14:creationId xmlns:p14="http://schemas.microsoft.com/office/powerpoint/2010/main" val="1528629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tmplLst>
          <p:tmpl>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2" grpId="0" animBg="1"/>
      <p:bldP spid="13"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Placeholder 1"/>
          <p:cNvSpPr>
            <a:spLocks noGrp="1"/>
          </p:cNvSpPr>
          <p:nvPr>
            <p:ph type="title"/>
          </p:nvPr>
        </p:nvSpPr>
        <p:spPr>
          <a:xfrm>
            <a:off x="914400" y="411480"/>
            <a:ext cx="7589520" cy="548640"/>
          </a:xfrm>
          <a:prstGeom prst="rect">
            <a:avLst/>
          </a:prstGeom>
        </p:spPr>
        <p:txBody>
          <a:bodyPr vert="horz" lIns="91440" tIns="45720" rIns="91440" bIns="45720" rtlCol="0" anchor="b" anchorCtr="0">
            <a:noAutofit/>
          </a:bodyPr>
          <a:lstStyle>
            <a:lvl1pPr>
              <a:defRPr>
                <a:solidFill>
                  <a:schemeClr val="tx1"/>
                </a:solidFill>
              </a:defRPr>
            </a:lvl1pPr>
          </a:lstStyle>
          <a:p>
            <a:r>
              <a:rPr lang="en-US" dirty="0" smtClean="0"/>
              <a:t>Click to edit Master title style</a:t>
            </a:r>
            <a:endParaRPr lang="en-US" dirty="0"/>
          </a:p>
        </p:txBody>
      </p:sp>
      <p:sp>
        <p:nvSpPr>
          <p:cNvPr id="7" name="Rectangle"/>
          <p:cNvSpPr/>
          <p:nvPr userDrawn="1"/>
        </p:nvSpPr>
        <p:spPr>
          <a:xfrm>
            <a:off x="731520" y="411480"/>
            <a:ext cx="91440" cy="822960"/>
          </a:xfrm>
          <a:prstGeom prst="rect">
            <a:avLst/>
          </a:prstGeom>
          <a:solidFill>
            <a:schemeClr val="accent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8" name="Text Placeholder 8"/>
          <p:cNvSpPr>
            <a:spLocks noGrp="1"/>
          </p:cNvSpPr>
          <p:nvPr>
            <p:ph type="body" sz="quarter" idx="15" hasCustomPrompt="1"/>
          </p:nvPr>
        </p:nvSpPr>
        <p:spPr>
          <a:xfrm>
            <a:off x="914400" y="957163"/>
            <a:ext cx="7589520" cy="182880"/>
          </a:xfrm>
          <a:prstGeom prst="rect">
            <a:avLst/>
          </a:prstGeom>
        </p:spPr>
        <p:txBody>
          <a:bodyPr>
            <a:noAutofit/>
          </a:bodyPr>
          <a:lstStyle>
            <a:lvl1pPr marL="0" indent="0">
              <a:buNone/>
              <a:defRPr sz="1050" b="0">
                <a:solidFill>
                  <a:schemeClr val="tx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spTree>
    <p:extLst>
      <p:ext uri="{BB962C8B-B14F-4D97-AF65-F5344CB8AC3E}">
        <p14:creationId xmlns:p14="http://schemas.microsoft.com/office/powerpoint/2010/main" val="218649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wipe(left)">
                                      <p:cBhvr>
                                        <p:cTn id="14"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build="p">
        <p:tmplLst>
          <p:tmpl lvl="1">
            <p:tnLst>
              <p:par>
                <p:cTn presetID="22" presetClass="entr" presetSubtype="8" fill="hold" nodeType="with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wipe(left)">
                      <p:cBhvr>
                        <p:cTn dur="500"/>
                        <p:tgtEl>
                          <p:spTgt spid="8"/>
                        </p:tgtEl>
                      </p:cBhvr>
                    </p:animEffect>
                  </p:childTnLst>
                </p:cTn>
              </p:par>
            </p:tnLst>
          </p:tmpl>
        </p:tmplLst>
      </p:bldP>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Title Placeholder 1"/>
          <p:cNvSpPr>
            <a:spLocks noGrp="1"/>
          </p:cNvSpPr>
          <p:nvPr>
            <p:ph type="title"/>
          </p:nvPr>
        </p:nvSpPr>
        <p:spPr>
          <a:xfrm>
            <a:off x="914400" y="411480"/>
            <a:ext cx="7589520" cy="548640"/>
          </a:xfrm>
          <a:prstGeom prst="rect">
            <a:avLst/>
          </a:prstGeom>
        </p:spPr>
        <p:txBody>
          <a:bodyPr vert="horz" lIns="91440" tIns="45720" rIns="91440" bIns="45720" rtlCol="0" anchor="b" anchorCtr="0">
            <a:noAutofit/>
          </a:bodyPr>
          <a:lstStyle>
            <a:lvl1pPr>
              <a:defRPr>
                <a:solidFill>
                  <a:schemeClr val="tx1"/>
                </a:solidFill>
              </a:defRPr>
            </a:lvl1pPr>
          </a:lstStyle>
          <a:p>
            <a:r>
              <a:rPr lang="en-US" dirty="0" smtClean="0"/>
              <a:t>Click to edit Master title style</a:t>
            </a:r>
            <a:endParaRPr lang="en-US" dirty="0"/>
          </a:p>
        </p:txBody>
      </p:sp>
      <p:sp>
        <p:nvSpPr>
          <p:cNvPr id="7" name="Rectangle"/>
          <p:cNvSpPr/>
          <p:nvPr userDrawn="1"/>
        </p:nvSpPr>
        <p:spPr>
          <a:xfrm>
            <a:off x="731520" y="411480"/>
            <a:ext cx="91440" cy="822960"/>
          </a:xfrm>
          <a:prstGeom prst="rect">
            <a:avLst/>
          </a:prstGeom>
          <a:solidFill>
            <a:schemeClr val="tx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8" name="Text Placeholder 8"/>
          <p:cNvSpPr>
            <a:spLocks noGrp="1"/>
          </p:cNvSpPr>
          <p:nvPr>
            <p:ph type="body" sz="quarter" idx="15" hasCustomPrompt="1"/>
          </p:nvPr>
        </p:nvSpPr>
        <p:spPr>
          <a:xfrm>
            <a:off x="914400" y="957163"/>
            <a:ext cx="7589520" cy="182880"/>
          </a:xfrm>
          <a:prstGeom prst="rect">
            <a:avLst/>
          </a:prstGeom>
        </p:spPr>
        <p:txBody>
          <a:bodyPr>
            <a:noAutofit/>
          </a:bodyPr>
          <a:lstStyle>
            <a:lvl1pPr marL="0" indent="0">
              <a:buNone/>
              <a:defRPr sz="1050" b="0">
                <a:solidFill>
                  <a:schemeClr val="tx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spTree>
    <p:extLst>
      <p:ext uri="{BB962C8B-B14F-4D97-AF65-F5344CB8AC3E}">
        <p14:creationId xmlns:p14="http://schemas.microsoft.com/office/powerpoint/2010/main" val="1809283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wipe(left)">
                                      <p:cBhvr>
                                        <p:cTn id="14"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build="p">
        <p:tmplLst>
          <p:tmpl lvl="1">
            <p:tnLst>
              <p:par>
                <p:cTn presetID="22" presetClass="entr" presetSubtype="8" fill="hold" nodeType="with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wipe(left)">
                      <p:cBhvr>
                        <p:cTn dur="500"/>
                        <p:tgtEl>
                          <p:spTgt spid="8"/>
                        </p:tgtEl>
                      </p:cBhvr>
                    </p:animEffect>
                  </p:childTnLst>
                </p:cTn>
              </p:par>
            </p:tnLst>
          </p:tmpl>
        </p:tmplLst>
      </p:bldP>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6" name="Title Placeholder 1"/>
          <p:cNvSpPr>
            <a:spLocks noGrp="1"/>
          </p:cNvSpPr>
          <p:nvPr>
            <p:ph type="title"/>
          </p:nvPr>
        </p:nvSpPr>
        <p:spPr>
          <a:xfrm>
            <a:off x="914400" y="411480"/>
            <a:ext cx="7589520" cy="548640"/>
          </a:xfrm>
          <a:prstGeom prst="rect">
            <a:avLst/>
          </a:prstGeom>
        </p:spPr>
        <p:txBody>
          <a:bodyPr vert="horz" lIns="91440" tIns="45720" rIns="91440" bIns="45720" rtlCol="0" anchor="b" anchorCtr="0">
            <a:noAutofit/>
          </a:bodyPr>
          <a:lstStyle>
            <a:lvl1pPr>
              <a:defRPr>
                <a:solidFill>
                  <a:schemeClr val="tx2"/>
                </a:solidFill>
              </a:defRPr>
            </a:lvl1pPr>
          </a:lstStyle>
          <a:p>
            <a:r>
              <a:rPr lang="en-US" dirty="0" smtClean="0"/>
              <a:t>Click to edit Master title style</a:t>
            </a:r>
            <a:endParaRPr lang="en-US" dirty="0"/>
          </a:p>
        </p:txBody>
      </p:sp>
      <p:sp>
        <p:nvSpPr>
          <p:cNvPr id="7" name="Rectangle"/>
          <p:cNvSpPr/>
          <p:nvPr userDrawn="1"/>
        </p:nvSpPr>
        <p:spPr>
          <a:xfrm>
            <a:off x="731520" y="411480"/>
            <a:ext cx="91440" cy="822960"/>
          </a:xfrm>
          <a:prstGeom prst="rect">
            <a:avLst/>
          </a:prstGeom>
          <a:solidFill>
            <a:schemeClr val="accent1"/>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8" name="Text Placeholder 8"/>
          <p:cNvSpPr>
            <a:spLocks noGrp="1"/>
          </p:cNvSpPr>
          <p:nvPr>
            <p:ph type="body" sz="quarter" idx="15" hasCustomPrompt="1"/>
          </p:nvPr>
        </p:nvSpPr>
        <p:spPr>
          <a:xfrm>
            <a:off x="914400" y="957163"/>
            <a:ext cx="7589520" cy="182880"/>
          </a:xfrm>
          <a:prstGeom prst="rect">
            <a:avLst/>
          </a:prstGeom>
        </p:spPr>
        <p:txBody>
          <a:bodyPr>
            <a:noAutofit/>
          </a:bodyPr>
          <a:lstStyle>
            <a:lvl1pPr marL="0" indent="0">
              <a:buNone/>
              <a:defRPr sz="1050" b="0">
                <a:solidFill>
                  <a:schemeClr val="tx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sp>
        <p:nvSpPr>
          <p:cNvPr id="10" name="Content Placeholder 2"/>
          <p:cNvSpPr>
            <a:spLocks noGrp="1"/>
          </p:cNvSpPr>
          <p:nvPr>
            <p:ph idx="16" hasCustomPrompt="1"/>
          </p:nvPr>
        </p:nvSpPr>
        <p:spPr>
          <a:xfrm>
            <a:off x="731520" y="1463040"/>
            <a:ext cx="3749040" cy="4516163"/>
          </a:xfrm>
        </p:spPr>
        <p:txBody>
          <a:bodyPr/>
          <a:lstStyle>
            <a:lvl1pPr marL="400050" marR="0" indent="-40005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a:solidFill>
                  <a:schemeClr val="tx1"/>
                </a:solidFill>
              </a:defRPr>
            </a:lvl1pPr>
            <a:lvl2pPr marL="574675" marR="0" indent="-34290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400">
                <a:solidFill>
                  <a:schemeClr val="tx1"/>
                </a:solidFill>
                <a:latin typeface="Arial" panose="020B0604020202020204" pitchFamily="34" charset="0"/>
                <a:cs typeface="Arial" panose="020B0604020202020204" pitchFamily="34" charset="0"/>
              </a:defRPr>
            </a:lvl2pPr>
            <a:lvl3pPr marL="796925" marR="0" indent="-342900" algn="l" defTabSz="457200" rtl="0" eaLnBrk="1" fontAlgn="auto" latinLnBrk="0" hangingPunct="1">
              <a:lnSpc>
                <a:spcPct val="100000"/>
              </a:lnSpc>
              <a:spcBef>
                <a:spcPts val="0"/>
              </a:spcBef>
              <a:spcAft>
                <a:spcPts val="900"/>
              </a:spcAft>
              <a:buClr>
                <a:srgbClr val="0083AE"/>
              </a:buClr>
              <a:buSzTx/>
              <a:buFont typeface="Wingdings" panose="05000000000000000000" pitchFamily="2" charset="2"/>
              <a:buChar char="§"/>
              <a:tabLst/>
              <a:defRPr sz="1300">
                <a:solidFill>
                  <a:schemeClr val="tx1"/>
                </a:solidFill>
                <a:latin typeface="Arial" panose="020B0604020202020204" pitchFamily="34" charset="0"/>
                <a:cs typeface="Arial" panose="020B0604020202020204" pitchFamily="34" charset="0"/>
              </a:defRPr>
            </a:lvl3pPr>
            <a:lvl4pPr marL="1033462" marR="0" indent="-34290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300">
                <a:solidFill>
                  <a:schemeClr val="tx1"/>
                </a:solidFill>
                <a:latin typeface="Arial" panose="020B0604020202020204" pitchFamily="34" charset="0"/>
                <a:cs typeface="Arial" panose="020B0604020202020204" pitchFamily="34" charset="0"/>
              </a:defRPr>
            </a:lvl4pPr>
            <a:lvl5pPr marL="1319212" marR="0" indent="-40005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300">
                <a:solidFill>
                  <a:schemeClr val="tx1"/>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616292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wipe(left)">
                                      <p:cBhvr>
                                        <p:cTn id="14" dur="500"/>
                                        <p:tgtEl>
                                          <p:spTgt spid="8">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build="p">
        <p:tmplLst>
          <p:tmpl lvl="1">
            <p:tnLst>
              <p:par>
                <p:cTn presetID="22" presetClass="entr" presetSubtype="8" fill="hold" nodeType="with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wipe(left)">
                      <p:cBhvr>
                        <p:cTn dur="500"/>
                        <p:tgtEl>
                          <p:spTgt spid="8"/>
                        </p:tgtEl>
                      </p:cBhvr>
                    </p:animEffect>
                  </p:childTnLst>
                </p:cTn>
              </p:par>
            </p:tnLst>
          </p:tmpl>
        </p:tmplLst>
      </p:bldP>
      <p:bldP spid="10" grpId="0">
        <p:tmplLst>
          <p:tmpl>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Title Placeholder 1"/>
          <p:cNvSpPr>
            <a:spLocks noGrp="1"/>
          </p:cNvSpPr>
          <p:nvPr>
            <p:ph type="title"/>
          </p:nvPr>
        </p:nvSpPr>
        <p:spPr>
          <a:xfrm>
            <a:off x="914400" y="411480"/>
            <a:ext cx="2286000" cy="548640"/>
          </a:xfrm>
          <a:prstGeom prst="rect">
            <a:avLst/>
          </a:prstGeom>
        </p:spPr>
        <p:txBody>
          <a:bodyPr vert="horz" lIns="91440" tIns="45720" rIns="91440" bIns="45720" rtlCol="0" anchor="b" anchorCtr="0">
            <a:noAutofit/>
          </a:bodyPr>
          <a:lstStyle/>
          <a:p>
            <a:r>
              <a:rPr lang="en-US" dirty="0" smtClean="0"/>
              <a:t>Click to edit Master title style</a:t>
            </a:r>
            <a:endParaRPr lang="en-US" dirty="0"/>
          </a:p>
        </p:txBody>
      </p:sp>
      <p:sp>
        <p:nvSpPr>
          <p:cNvPr id="7" name="Rectangle"/>
          <p:cNvSpPr/>
          <p:nvPr userDrawn="1"/>
        </p:nvSpPr>
        <p:spPr>
          <a:xfrm>
            <a:off x="731520" y="411480"/>
            <a:ext cx="91440" cy="822960"/>
          </a:xfrm>
          <a:prstGeom prst="rect">
            <a:avLst/>
          </a:prstGeom>
          <a:solidFill>
            <a:schemeClr val="accent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8" name="Text Placeholder 8"/>
          <p:cNvSpPr>
            <a:spLocks noGrp="1"/>
          </p:cNvSpPr>
          <p:nvPr>
            <p:ph type="body" sz="quarter" idx="15" hasCustomPrompt="1"/>
          </p:nvPr>
        </p:nvSpPr>
        <p:spPr>
          <a:xfrm>
            <a:off x="914400" y="960120"/>
            <a:ext cx="2286000" cy="182880"/>
          </a:xfrm>
          <a:prstGeom prst="rect">
            <a:avLst/>
          </a:prstGeom>
        </p:spPr>
        <p:txBody>
          <a:bodyPr>
            <a:noAutofit/>
          </a:bodyPr>
          <a:lstStyle>
            <a:lvl1pPr marL="0" indent="0">
              <a:buNone/>
              <a:defRPr sz="1050" b="0">
                <a:solidFill>
                  <a:schemeClr val="tx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sp>
        <p:nvSpPr>
          <p:cNvPr id="11" name="Content Placeholder 2"/>
          <p:cNvSpPr>
            <a:spLocks noGrp="1"/>
          </p:cNvSpPr>
          <p:nvPr>
            <p:ph idx="16" hasCustomPrompt="1"/>
          </p:nvPr>
        </p:nvSpPr>
        <p:spPr>
          <a:xfrm>
            <a:off x="731520" y="1463040"/>
            <a:ext cx="2560320" cy="4516163"/>
          </a:xfrm>
        </p:spPr>
        <p:txBody>
          <a:bodyPr/>
          <a:lstStyle>
            <a:lvl1pPr marL="400050" marR="0" indent="-40005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a:solidFill>
                  <a:schemeClr val="tx1"/>
                </a:solidFill>
              </a:defRPr>
            </a:lvl1pPr>
            <a:lvl2pPr marL="574675" marR="0" indent="-34290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400">
                <a:solidFill>
                  <a:schemeClr val="tx1"/>
                </a:solidFill>
                <a:latin typeface="Arial" panose="020B0604020202020204" pitchFamily="34" charset="0"/>
                <a:cs typeface="Arial" panose="020B0604020202020204" pitchFamily="34" charset="0"/>
              </a:defRPr>
            </a:lvl2pPr>
            <a:lvl3pPr marL="796925" marR="0" indent="-342900" algn="l" defTabSz="457200" rtl="0" eaLnBrk="1" fontAlgn="auto" latinLnBrk="0" hangingPunct="1">
              <a:lnSpc>
                <a:spcPct val="100000"/>
              </a:lnSpc>
              <a:spcBef>
                <a:spcPts val="0"/>
              </a:spcBef>
              <a:spcAft>
                <a:spcPts val="900"/>
              </a:spcAft>
              <a:buClr>
                <a:srgbClr val="0083AE"/>
              </a:buClr>
              <a:buSzTx/>
              <a:buFont typeface="Wingdings" panose="05000000000000000000" pitchFamily="2" charset="2"/>
              <a:buChar char="§"/>
              <a:tabLst/>
              <a:defRPr sz="1300">
                <a:solidFill>
                  <a:schemeClr val="tx1"/>
                </a:solidFill>
                <a:latin typeface="Arial" panose="020B0604020202020204" pitchFamily="34" charset="0"/>
                <a:cs typeface="Arial" panose="020B0604020202020204" pitchFamily="34" charset="0"/>
              </a:defRPr>
            </a:lvl3pPr>
            <a:lvl4pPr marL="1033462" marR="0" indent="-34290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300">
                <a:solidFill>
                  <a:schemeClr val="tx1"/>
                </a:solidFill>
                <a:latin typeface="Arial" panose="020B0604020202020204" pitchFamily="34" charset="0"/>
                <a:cs typeface="Arial" panose="020B0604020202020204" pitchFamily="34" charset="0"/>
              </a:defRPr>
            </a:lvl4pPr>
            <a:lvl5pPr marL="1319212" marR="0" indent="-40005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300">
                <a:solidFill>
                  <a:schemeClr val="tx1"/>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629855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wipe(left)">
                                      <p:cBhvr>
                                        <p:cTn id="14" dur="500"/>
                                        <p:tgtEl>
                                          <p:spTgt spid="8">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build="p">
        <p:tmplLst>
          <p:tmpl lvl="1">
            <p:tnLst>
              <p:par>
                <p:cTn presetID="22" presetClass="entr" presetSubtype="8" fill="hold" nodeType="with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wipe(left)">
                      <p:cBhvr>
                        <p:cTn dur="500"/>
                        <p:tgtEl>
                          <p:spTgt spid="8"/>
                        </p:tgtEl>
                      </p:cBhvr>
                    </p:animEffect>
                  </p:childTnLst>
                </p:cTn>
              </p:par>
            </p:tnLst>
          </p:tmpl>
        </p:tmplLst>
      </p:bldP>
      <p:bldP spid="11" grpId="0">
        <p:tmplLst>
          <p:tmpl>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ntent with Caption">
    <p:spTree>
      <p:nvGrpSpPr>
        <p:cNvPr id="1" name=""/>
        <p:cNvGrpSpPr/>
        <p:nvPr/>
      </p:nvGrpSpPr>
      <p:grpSpPr>
        <a:xfrm>
          <a:off x="0" y="0"/>
          <a:ext cx="0" cy="0"/>
          <a:chOff x="0" y="0"/>
          <a:chExt cx="0" cy="0"/>
        </a:xfrm>
      </p:grpSpPr>
      <p:sp>
        <p:nvSpPr>
          <p:cNvPr id="9" name="Rectangle"/>
          <p:cNvSpPr/>
          <p:nvPr userDrawn="1"/>
        </p:nvSpPr>
        <p:spPr>
          <a:xfrm>
            <a:off x="-13856" y="-11430"/>
            <a:ext cx="4663440" cy="6869430"/>
          </a:xfrm>
          <a:prstGeom prst="rect">
            <a:avLst/>
          </a:prstGeom>
          <a:solidFill>
            <a:srgbClr val="646569"/>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10" name="Content Placeholder 2"/>
          <p:cNvSpPr>
            <a:spLocks noGrp="1"/>
          </p:cNvSpPr>
          <p:nvPr>
            <p:ph idx="1" hasCustomPrompt="1"/>
          </p:nvPr>
        </p:nvSpPr>
        <p:spPr>
          <a:xfrm>
            <a:off x="548640" y="2274570"/>
            <a:ext cx="3840480" cy="3704631"/>
          </a:xfrm>
          <a:prstGeom prst="rect">
            <a:avLst/>
          </a:prstGeom>
        </p:spPr>
        <p:txBody>
          <a:bodyPr/>
          <a:lstStyle>
            <a:lvl1pPr marL="0" marR="0" indent="0" algn="l" defTabSz="457200" rtl="0" eaLnBrk="1" fontAlgn="auto" latinLnBrk="0" hangingPunct="1">
              <a:lnSpc>
                <a:spcPct val="100000"/>
              </a:lnSpc>
              <a:spcBef>
                <a:spcPts val="0"/>
              </a:spcBef>
              <a:spcAft>
                <a:spcPts val="900"/>
              </a:spcAft>
              <a:buClr>
                <a:srgbClr val="6FACDE"/>
              </a:buClr>
              <a:buSzTx/>
              <a:buFont typeface="Arial"/>
              <a:buNone/>
              <a:tabLst/>
              <a:defRPr sz="1600">
                <a:solidFill>
                  <a:schemeClr val="bg1"/>
                </a:solidFill>
              </a:defRPr>
            </a:lvl1pPr>
            <a:lvl2pPr marL="461963" marR="0" indent="-230188" algn="l" defTabSz="457200" rtl="0" eaLnBrk="1" fontAlgn="auto" latinLnBrk="0" hangingPunct="1">
              <a:lnSpc>
                <a:spcPct val="100000"/>
              </a:lnSpc>
              <a:spcBef>
                <a:spcPts val="0"/>
              </a:spcBef>
              <a:spcAft>
                <a:spcPts val="900"/>
              </a:spcAft>
              <a:buClr>
                <a:srgbClr val="6FACDE"/>
              </a:buClr>
              <a:buSzTx/>
              <a:buFont typeface="Arial"/>
              <a:buChar char="–"/>
              <a:tabLst/>
              <a:defRPr>
                <a:solidFill>
                  <a:schemeClr val="bg1"/>
                </a:solidFill>
              </a:defRPr>
            </a:lvl2pPr>
            <a:lvl3pPr marL="684213" marR="0" indent="-230188" algn="l" defTabSz="457200" rtl="0" eaLnBrk="1" fontAlgn="auto" latinLnBrk="0" hangingPunct="1">
              <a:lnSpc>
                <a:spcPct val="100000"/>
              </a:lnSpc>
              <a:spcBef>
                <a:spcPts val="0"/>
              </a:spcBef>
              <a:spcAft>
                <a:spcPts val="900"/>
              </a:spcAft>
              <a:buClr>
                <a:srgbClr val="6FACDE"/>
              </a:buClr>
              <a:buSzTx/>
              <a:buFont typeface="Wingdings" panose="05000000000000000000" pitchFamily="2" charset="2"/>
              <a:buChar char="§"/>
              <a:tabLst/>
              <a:defRPr>
                <a:solidFill>
                  <a:schemeClr val="bg1"/>
                </a:solidFill>
              </a:defRPr>
            </a:lvl3pPr>
            <a:lvl4pPr marL="914400" marR="0" indent="-223838" algn="l" defTabSz="457200" rtl="0" eaLnBrk="1" fontAlgn="auto" latinLnBrk="0" hangingPunct="1">
              <a:lnSpc>
                <a:spcPct val="100000"/>
              </a:lnSpc>
              <a:spcBef>
                <a:spcPts val="0"/>
              </a:spcBef>
              <a:spcAft>
                <a:spcPts val="900"/>
              </a:spcAft>
              <a:buClr>
                <a:srgbClr val="6FACDE"/>
              </a:buClr>
              <a:buSzTx/>
              <a:buFont typeface="Arial"/>
              <a:buChar char="–"/>
              <a:tabLst/>
              <a:defRPr>
                <a:solidFill>
                  <a:schemeClr val="bg1"/>
                </a:solidFill>
              </a:defRPr>
            </a:lvl4pPr>
            <a:lvl5pPr marL="1143000" marR="0" indent="-223838" algn="l" defTabSz="457200" rtl="0" eaLnBrk="1" fontAlgn="auto" latinLnBrk="0" hangingPunct="1">
              <a:lnSpc>
                <a:spcPct val="100000"/>
              </a:lnSpc>
              <a:spcBef>
                <a:spcPts val="0"/>
              </a:spcBef>
              <a:spcAft>
                <a:spcPts val="900"/>
              </a:spcAft>
              <a:buClr>
                <a:srgbClr val="6FACDE"/>
              </a:buClr>
              <a:buSzTx/>
              <a:buFont typeface="Arial" panose="020B0604020202020204" pitchFamily="34" charset="0"/>
              <a:buChar char="–"/>
              <a:tabLst/>
              <a:defRPr>
                <a:solidFill>
                  <a:schemeClr val="bg1"/>
                </a:solidFill>
              </a:defRPr>
            </a:lvl5pPr>
          </a:lstStyle>
          <a:p>
            <a:pPr lvl="0"/>
            <a:r>
              <a:rPr lang="en-US" dirty="0" smtClean="0"/>
              <a:t>Click to edit Master text styles</a:t>
            </a:r>
          </a:p>
        </p:txBody>
      </p:sp>
      <p:sp>
        <p:nvSpPr>
          <p:cNvPr id="11" name="Shape 393">
            <a:extLst>
              <a:ext uri="{FF2B5EF4-FFF2-40B4-BE49-F238E27FC236}">
                <a16:creationId xmlns="" xmlns:a16="http://schemas.microsoft.com/office/drawing/2014/main" id="{55080A59-49F8-4173-B90A-D4F77A9CC548}"/>
              </a:ext>
            </a:extLst>
          </p:cNvPr>
          <p:cNvSpPr/>
          <p:nvPr userDrawn="1"/>
        </p:nvSpPr>
        <p:spPr>
          <a:xfrm>
            <a:off x="4922462" y="3298810"/>
            <a:ext cx="3864689" cy="0"/>
          </a:xfrm>
          <a:prstGeom prst="line">
            <a:avLst/>
          </a:prstGeom>
          <a:ln w="25400">
            <a:solidFill>
              <a:schemeClr val="accent4"/>
            </a:solidFill>
            <a:miter lim="400000"/>
          </a:ln>
        </p:spPr>
        <p:txBody>
          <a:bodyPr lIns="19050" tIns="19050" rIns="19050" bIns="19050" anchor="ctr"/>
          <a:lstStyle/>
          <a:p>
            <a:pPr algn="ctr" defTabSz="309562">
              <a:defRPr sz="1200">
                <a:latin typeface="Helvetica Light"/>
                <a:ea typeface="Helvetica Light"/>
                <a:cs typeface="Helvetica Light"/>
                <a:sym typeface="Helvetica Light"/>
              </a:defRPr>
            </a:pPr>
            <a:endParaRPr/>
          </a:p>
        </p:txBody>
      </p:sp>
      <p:sp>
        <p:nvSpPr>
          <p:cNvPr id="12" name="Shape 394">
            <a:extLst>
              <a:ext uri="{FF2B5EF4-FFF2-40B4-BE49-F238E27FC236}">
                <a16:creationId xmlns="" xmlns:a16="http://schemas.microsoft.com/office/drawing/2014/main" id="{E38B0E98-5E44-4A84-8A96-99BBD67678FA}"/>
              </a:ext>
            </a:extLst>
          </p:cNvPr>
          <p:cNvSpPr/>
          <p:nvPr userDrawn="1"/>
        </p:nvSpPr>
        <p:spPr>
          <a:xfrm flipV="1">
            <a:off x="6883766" y="1383221"/>
            <a:ext cx="1" cy="3864689"/>
          </a:xfrm>
          <a:prstGeom prst="line">
            <a:avLst/>
          </a:prstGeom>
          <a:ln w="25400">
            <a:solidFill>
              <a:schemeClr val="accent4"/>
            </a:solidFill>
            <a:miter lim="400000"/>
          </a:ln>
        </p:spPr>
        <p:txBody>
          <a:bodyPr lIns="19050" tIns="19050" rIns="19050" bIns="19050" anchor="ctr"/>
          <a:lstStyle/>
          <a:p>
            <a:pPr algn="ctr" defTabSz="309562">
              <a:defRPr sz="1200">
                <a:latin typeface="Helvetica Light"/>
                <a:ea typeface="Helvetica Light"/>
                <a:cs typeface="Helvetica Light"/>
                <a:sym typeface="Helvetica Light"/>
              </a:defRPr>
            </a:pPr>
            <a:endParaRPr/>
          </a:p>
        </p:txBody>
      </p:sp>
      <p:sp>
        <p:nvSpPr>
          <p:cNvPr id="13" name="Title Placeholder 1"/>
          <p:cNvSpPr>
            <a:spLocks noGrp="1"/>
          </p:cNvSpPr>
          <p:nvPr>
            <p:ph type="title"/>
          </p:nvPr>
        </p:nvSpPr>
        <p:spPr>
          <a:xfrm>
            <a:off x="580983" y="358484"/>
            <a:ext cx="3749040" cy="1188720"/>
          </a:xfrm>
          <a:prstGeom prst="rect">
            <a:avLst/>
          </a:prstGeom>
        </p:spPr>
        <p:txBody>
          <a:bodyPr vert="horz" lIns="91440" tIns="45720" rIns="91440" bIns="45720" rtlCol="0" anchor="b" anchorCtr="0">
            <a:noAutofit/>
          </a:bodyPr>
          <a:lstStyle>
            <a:lvl1pPr>
              <a:defRPr>
                <a:solidFill>
                  <a:schemeClr val="bg1"/>
                </a:solidFill>
              </a:defRPr>
            </a:lvl1pPr>
          </a:lstStyle>
          <a:p>
            <a:r>
              <a:rPr lang="en-US" dirty="0" smtClean="0"/>
              <a:t>Click to edit Master title style</a:t>
            </a:r>
            <a:endParaRPr lang="en-US" dirty="0"/>
          </a:p>
        </p:txBody>
      </p:sp>
      <p:sp>
        <p:nvSpPr>
          <p:cNvPr id="14" name="Rectangle"/>
          <p:cNvSpPr/>
          <p:nvPr userDrawn="1"/>
        </p:nvSpPr>
        <p:spPr>
          <a:xfrm>
            <a:off x="412204" y="628651"/>
            <a:ext cx="91440" cy="1188720"/>
          </a:xfrm>
          <a:prstGeom prst="rect">
            <a:avLst/>
          </a:prstGeom>
          <a:solidFill>
            <a:schemeClr val="tx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15" name="Text Placeholder 8"/>
          <p:cNvSpPr>
            <a:spLocks noGrp="1"/>
          </p:cNvSpPr>
          <p:nvPr>
            <p:ph type="body" sz="quarter" idx="15" hasCustomPrompt="1"/>
          </p:nvPr>
        </p:nvSpPr>
        <p:spPr>
          <a:xfrm>
            <a:off x="580983" y="1542258"/>
            <a:ext cx="3749040" cy="182880"/>
          </a:xfrm>
          <a:prstGeom prst="rect">
            <a:avLst/>
          </a:prstGeom>
        </p:spPr>
        <p:txBody>
          <a:bodyPr>
            <a:noAutofit/>
          </a:bodyPr>
          <a:lstStyle>
            <a:lvl1pPr marL="0" indent="0">
              <a:buNone/>
              <a:defRPr sz="1050" b="0">
                <a:solidFill>
                  <a:schemeClr val="bg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3444" y="6161362"/>
            <a:ext cx="1023480" cy="696638"/>
          </a:xfrm>
          <a:prstGeom prst="rect">
            <a:avLst/>
          </a:prstGeom>
        </p:spPr>
      </p:pic>
    </p:spTree>
    <p:extLst>
      <p:ext uri="{BB962C8B-B14F-4D97-AF65-F5344CB8AC3E}">
        <p14:creationId xmlns:p14="http://schemas.microsoft.com/office/powerpoint/2010/main" val="1631162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5">
                                            <p:txEl>
                                              <p:pRg st="0" end="0"/>
                                            </p:txEl>
                                          </p:spTgt>
                                        </p:tgtEl>
                                        <p:attrNameLst>
                                          <p:attrName>style.visibility</p:attrName>
                                        </p:attrNameLst>
                                      </p:cBhvr>
                                      <p:to>
                                        <p:strVal val="visible"/>
                                      </p:to>
                                    </p:set>
                                    <p:animEffect transition="in" filter="wipe(left)">
                                      <p:cBhvr>
                                        <p:cTn id="14" dur="500"/>
                                        <p:tgtEl>
                                          <p:spTgt spid="15">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tmplLst>
          <p:tmpl>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3" grpId="0"/>
      <p:bldP spid="14" grpId="0" animBg="1"/>
      <p:bldP spid="15" grpId="0" build="p">
        <p:tmplLst>
          <p:tmpl lvl="1">
            <p:tnLst>
              <p:par>
                <p:cTn presetID="22" presetClass="entr" presetSubtype="8" fill="hold" nodeType="with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p:spTree>
      <p:nvGrpSpPr>
        <p:cNvPr id="1" name=""/>
        <p:cNvGrpSpPr/>
        <p:nvPr/>
      </p:nvGrpSpPr>
      <p:grpSpPr>
        <a:xfrm>
          <a:off x="0" y="0"/>
          <a:ext cx="0" cy="0"/>
          <a:chOff x="0" y="0"/>
          <a:chExt cx="0" cy="0"/>
        </a:xfrm>
      </p:grpSpPr>
      <p:sp>
        <p:nvSpPr>
          <p:cNvPr id="12" name="Rectangle 11"/>
          <p:cNvSpPr/>
          <p:nvPr userDrawn="1"/>
        </p:nvSpPr>
        <p:spPr>
          <a:xfrm>
            <a:off x="0" y="0"/>
            <a:ext cx="9144000" cy="6858000"/>
          </a:xfrm>
          <a:prstGeom prst="rect">
            <a:avLst/>
          </a:prstGeom>
          <a:solidFill>
            <a:schemeClr val="bg2">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itle Placeholder 1"/>
          <p:cNvSpPr>
            <a:spLocks noGrp="1"/>
          </p:cNvSpPr>
          <p:nvPr>
            <p:ph type="title"/>
          </p:nvPr>
        </p:nvSpPr>
        <p:spPr>
          <a:xfrm>
            <a:off x="914400" y="411480"/>
            <a:ext cx="7589520" cy="548640"/>
          </a:xfrm>
          <a:prstGeom prst="rect">
            <a:avLst/>
          </a:prstGeom>
        </p:spPr>
        <p:txBody>
          <a:bodyPr vert="horz" lIns="91440" tIns="45720" rIns="91440" bIns="45720" rtlCol="0" anchor="b" anchorCtr="0">
            <a:noAutofit/>
          </a:bodyPr>
          <a:lstStyle>
            <a:lvl1pPr>
              <a:defRPr>
                <a:solidFill>
                  <a:schemeClr val="bg1"/>
                </a:solidFill>
              </a:defRPr>
            </a:lvl1pPr>
          </a:lstStyle>
          <a:p>
            <a:r>
              <a:rPr lang="en-US" dirty="0" smtClean="0"/>
              <a:t>Click to edit Master title style</a:t>
            </a:r>
            <a:endParaRPr lang="en-US" dirty="0"/>
          </a:p>
        </p:txBody>
      </p:sp>
      <p:sp>
        <p:nvSpPr>
          <p:cNvPr id="9" name="Rectangle"/>
          <p:cNvSpPr/>
          <p:nvPr userDrawn="1"/>
        </p:nvSpPr>
        <p:spPr>
          <a:xfrm>
            <a:off x="731520" y="411480"/>
            <a:ext cx="91440" cy="822960"/>
          </a:xfrm>
          <a:prstGeom prst="rect">
            <a:avLst/>
          </a:prstGeom>
          <a:solidFill>
            <a:schemeClr val="accent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10" name="Text Placeholder 8"/>
          <p:cNvSpPr>
            <a:spLocks noGrp="1"/>
          </p:cNvSpPr>
          <p:nvPr>
            <p:ph type="body" sz="quarter" idx="15" hasCustomPrompt="1"/>
          </p:nvPr>
        </p:nvSpPr>
        <p:spPr>
          <a:xfrm>
            <a:off x="914400" y="960120"/>
            <a:ext cx="7589520" cy="182880"/>
          </a:xfrm>
          <a:prstGeom prst="rect">
            <a:avLst/>
          </a:prstGeom>
        </p:spPr>
        <p:txBody>
          <a:bodyPr>
            <a:noAutofit/>
          </a:bodyPr>
          <a:lstStyle>
            <a:lvl1pPr marL="0" indent="0">
              <a:buNone/>
              <a:defRPr sz="1050" b="0">
                <a:solidFill>
                  <a:schemeClr val="bg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sp>
        <p:nvSpPr>
          <p:cNvPr id="11" name="Content Placeholder 2"/>
          <p:cNvSpPr>
            <a:spLocks noGrp="1"/>
          </p:cNvSpPr>
          <p:nvPr>
            <p:ph idx="1" hasCustomPrompt="1"/>
          </p:nvPr>
        </p:nvSpPr>
        <p:spPr>
          <a:xfrm>
            <a:off x="914400" y="1463039"/>
            <a:ext cx="7589520" cy="4516163"/>
          </a:xfrm>
        </p:spPr>
        <p:txBody>
          <a:bodyPr/>
          <a:lstStyle>
            <a:lvl1pPr marL="0" marR="0" indent="0" algn="l" defTabSz="457200" rtl="0" eaLnBrk="1" fontAlgn="auto" latinLnBrk="0" hangingPunct="1">
              <a:lnSpc>
                <a:spcPct val="100000"/>
              </a:lnSpc>
              <a:spcBef>
                <a:spcPts val="0"/>
              </a:spcBef>
              <a:spcAft>
                <a:spcPts val="900"/>
              </a:spcAft>
              <a:buClr>
                <a:srgbClr val="6FACDE"/>
              </a:buClr>
              <a:buSzTx/>
              <a:buFont typeface="Arial"/>
              <a:buNone/>
              <a:tabLst/>
              <a:defRPr>
                <a:solidFill>
                  <a:schemeClr val="bg1"/>
                </a:solidFill>
              </a:defRPr>
            </a:lvl1pPr>
            <a:lvl2pPr marL="231775" marR="0" indent="0" algn="l" defTabSz="457200" rtl="0" eaLnBrk="1" fontAlgn="auto" latinLnBrk="0" hangingPunct="1">
              <a:lnSpc>
                <a:spcPct val="100000"/>
              </a:lnSpc>
              <a:spcBef>
                <a:spcPts val="0"/>
              </a:spcBef>
              <a:spcAft>
                <a:spcPts val="900"/>
              </a:spcAft>
              <a:buClr>
                <a:srgbClr val="6FACDE"/>
              </a:buClr>
              <a:buSzTx/>
              <a:buFont typeface="Arial"/>
              <a:buNone/>
              <a:tabLst/>
              <a:defRPr>
                <a:solidFill>
                  <a:schemeClr val="tx1"/>
                </a:solidFill>
              </a:defRPr>
            </a:lvl2pPr>
            <a:lvl3pPr marL="454025" marR="0" indent="0" algn="l" defTabSz="457200" rtl="0" eaLnBrk="1" fontAlgn="auto" latinLnBrk="0" hangingPunct="1">
              <a:lnSpc>
                <a:spcPct val="100000"/>
              </a:lnSpc>
              <a:spcBef>
                <a:spcPts val="0"/>
              </a:spcBef>
              <a:spcAft>
                <a:spcPts val="900"/>
              </a:spcAft>
              <a:buClr>
                <a:srgbClr val="6FACDE"/>
              </a:buClr>
              <a:buSzTx/>
              <a:buFont typeface="Wingdings" panose="05000000000000000000" pitchFamily="2" charset="2"/>
              <a:buNone/>
              <a:tabLst/>
              <a:defRPr>
                <a:solidFill>
                  <a:schemeClr val="tx1"/>
                </a:solidFill>
              </a:defRPr>
            </a:lvl3pPr>
            <a:lvl4pPr marL="690562" marR="0" indent="0" algn="l" defTabSz="457200" rtl="0" eaLnBrk="1" fontAlgn="auto" latinLnBrk="0" hangingPunct="1">
              <a:lnSpc>
                <a:spcPct val="100000"/>
              </a:lnSpc>
              <a:spcBef>
                <a:spcPts val="0"/>
              </a:spcBef>
              <a:spcAft>
                <a:spcPts val="900"/>
              </a:spcAft>
              <a:buClr>
                <a:srgbClr val="6FACDE"/>
              </a:buClr>
              <a:buSzTx/>
              <a:buFont typeface="Arial"/>
              <a:buNone/>
              <a:tabLst/>
              <a:defRPr>
                <a:solidFill>
                  <a:schemeClr val="tx1"/>
                </a:solidFill>
              </a:defRPr>
            </a:lvl4pPr>
            <a:lvl5pPr marL="919162" marR="0" indent="0" algn="l" defTabSz="457200" rtl="0" eaLnBrk="1" fontAlgn="auto" latinLnBrk="0" hangingPunct="1">
              <a:lnSpc>
                <a:spcPct val="100000"/>
              </a:lnSpc>
              <a:spcBef>
                <a:spcPts val="0"/>
              </a:spcBef>
              <a:spcAft>
                <a:spcPts val="900"/>
              </a:spcAft>
              <a:buClr>
                <a:srgbClr val="6FACDE"/>
              </a:buClr>
              <a:buSzTx/>
              <a:buFont typeface="Arial" panose="020B0604020202020204" pitchFamily="34" charset="0"/>
              <a:buNone/>
              <a:tabLst/>
              <a:defRPr>
                <a:solidFill>
                  <a:schemeClr val="tx1"/>
                </a:solidFill>
              </a:defRPr>
            </a:lvl5pPr>
          </a:lstStyle>
          <a:p>
            <a:pPr lvl="0"/>
            <a:r>
              <a:rPr lang="en-US" dirty="0" smtClean="0"/>
              <a:t>Click to edit Master text styles</a:t>
            </a: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3444" y="6161362"/>
            <a:ext cx="1023480" cy="696638"/>
          </a:xfrm>
          <a:prstGeom prst="rect">
            <a:avLst/>
          </a:prstGeom>
        </p:spPr>
      </p:pic>
    </p:spTree>
    <p:extLst>
      <p:ext uri="{BB962C8B-B14F-4D97-AF65-F5344CB8AC3E}">
        <p14:creationId xmlns:p14="http://schemas.microsoft.com/office/powerpoint/2010/main" val="396309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Effect transition="in" filter="wipe(left)">
                                      <p:cBhvr>
                                        <p:cTn id="14" dur="500"/>
                                        <p:tgtEl>
                                          <p:spTgt spid="10">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1">
                                            <p:txEl>
                                              <p:pRg st="0" end="0"/>
                                            </p:txEl>
                                          </p:spTgt>
                                        </p:tgtEl>
                                        <p:attrNameLst>
                                          <p:attrName>style.visibility</p:attrName>
                                        </p:attrNameLst>
                                      </p:cBhvr>
                                      <p:to>
                                        <p:strVal val="visible"/>
                                      </p:to>
                                    </p:set>
                                    <p:animEffect transition="in" filter="fade">
                                      <p:cBhvr>
                                        <p:cTn id="18"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build="p">
        <p:tmplLst>
          <p:tmpl lvl="1">
            <p:tnLst>
              <p:par>
                <p:cTn presetID="22" presetClass="entr" presetSubtype="8"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548640" y="370116"/>
            <a:ext cx="3657600" cy="1371600"/>
          </a:xfrm>
          <a:solidFill>
            <a:schemeClr val="tx2"/>
          </a:solidFill>
        </p:spPr>
        <p:txBody>
          <a:bodyPr/>
          <a:lstStyle>
            <a:lvl1pPr>
              <a:defRPr>
                <a:solidFill>
                  <a:schemeClr val="bg1"/>
                </a:solidFill>
              </a:defRPr>
            </a:lvl1pPr>
          </a:lstStyle>
          <a:p>
            <a:r>
              <a:rPr lang="en-US" dirty="0" smtClean="0"/>
              <a:t>Click to edit Master title style</a:t>
            </a:r>
            <a:endParaRPr lang="en-US" dirty="0"/>
          </a:p>
        </p:txBody>
      </p:sp>
      <p:sp>
        <p:nvSpPr>
          <p:cNvPr id="8" name="Content Placeholder 2"/>
          <p:cNvSpPr>
            <a:spLocks noGrp="1"/>
          </p:cNvSpPr>
          <p:nvPr>
            <p:ph idx="1" hasCustomPrompt="1"/>
          </p:nvPr>
        </p:nvSpPr>
        <p:spPr>
          <a:xfrm>
            <a:off x="548640" y="1741716"/>
            <a:ext cx="3657600" cy="4237486"/>
          </a:xfrm>
          <a:solidFill>
            <a:schemeClr val="tx2"/>
          </a:solidFill>
        </p:spPr>
        <p:txBody>
          <a:bodyPr/>
          <a:lstStyle>
            <a:lvl1pPr marL="0" marR="0" indent="0" algn="l" defTabSz="457200" rtl="0" eaLnBrk="1" fontAlgn="auto" latinLnBrk="0" hangingPunct="1">
              <a:lnSpc>
                <a:spcPct val="100000"/>
              </a:lnSpc>
              <a:spcBef>
                <a:spcPts val="0"/>
              </a:spcBef>
              <a:spcAft>
                <a:spcPts val="900"/>
              </a:spcAft>
              <a:buClr>
                <a:srgbClr val="6FACDE"/>
              </a:buClr>
              <a:buSzTx/>
              <a:buFont typeface="Arial"/>
              <a:buNone/>
              <a:tabLst/>
              <a:defRPr>
                <a:solidFill>
                  <a:schemeClr val="bg1"/>
                </a:solidFill>
              </a:defRPr>
            </a:lvl1pPr>
            <a:lvl2pPr marL="231775" marR="0" indent="0" algn="l" defTabSz="457200" rtl="0" eaLnBrk="1" fontAlgn="auto" latinLnBrk="0" hangingPunct="1">
              <a:lnSpc>
                <a:spcPct val="100000"/>
              </a:lnSpc>
              <a:spcBef>
                <a:spcPts val="0"/>
              </a:spcBef>
              <a:spcAft>
                <a:spcPts val="900"/>
              </a:spcAft>
              <a:buClr>
                <a:srgbClr val="6FACDE"/>
              </a:buClr>
              <a:buSzTx/>
              <a:buFont typeface="Arial"/>
              <a:buNone/>
              <a:tabLst/>
              <a:defRPr>
                <a:solidFill>
                  <a:schemeClr val="tx1"/>
                </a:solidFill>
              </a:defRPr>
            </a:lvl2pPr>
            <a:lvl3pPr marL="454025" marR="0" indent="0" algn="l" defTabSz="457200" rtl="0" eaLnBrk="1" fontAlgn="auto" latinLnBrk="0" hangingPunct="1">
              <a:lnSpc>
                <a:spcPct val="100000"/>
              </a:lnSpc>
              <a:spcBef>
                <a:spcPts val="0"/>
              </a:spcBef>
              <a:spcAft>
                <a:spcPts val="900"/>
              </a:spcAft>
              <a:buClr>
                <a:srgbClr val="6FACDE"/>
              </a:buClr>
              <a:buSzTx/>
              <a:buFont typeface="Wingdings" panose="05000000000000000000" pitchFamily="2" charset="2"/>
              <a:buNone/>
              <a:tabLst/>
              <a:defRPr>
                <a:solidFill>
                  <a:schemeClr val="tx1"/>
                </a:solidFill>
              </a:defRPr>
            </a:lvl3pPr>
            <a:lvl4pPr marL="690562" marR="0" indent="0" algn="l" defTabSz="457200" rtl="0" eaLnBrk="1" fontAlgn="auto" latinLnBrk="0" hangingPunct="1">
              <a:lnSpc>
                <a:spcPct val="100000"/>
              </a:lnSpc>
              <a:spcBef>
                <a:spcPts val="0"/>
              </a:spcBef>
              <a:spcAft>
                <a:spcPts val="900"/>
              </a:spcAft>
              <a:buClr>
                <a:srgbClr val="6FACDE"/>
              </a:buClr>
              <a:buSzTx/>
              <a:buFont typeface="Arial"/>
              <a:buNone/>
              <a:tabLst/>
              <a:defRPr>
                <a:solidFill>
                  <a:schemeClr val="tx1"/>
                </a:solidFill>
              </a:defRPr>
            </a:lvl4pPr>
            <a:lvl5pPr marL="919162" marR="0" indent="0" algn="l" defTabSz="457200" rtl="0" eaLnBrk="1" fontAlgn="auto" latinLnBrk="0" hangingPunct="1">
              <a:lnSpc>
                <a:spcPct val="100000"/>
              </a:lnSpc>
              <a:spcBef>
                <a:spcPts val="0"/>
              </a:spcBef>
              <a:spcAft>
                <a:spcPts val="900"/>
              </a:spcAft>
              <a:buClr>
                <a:srgbClr val="6FACDE"/>
              </a:buClr>
              <a:buSzTx/>
              <a:buFont typeface="Arial" panose="020B0604020202020204" pitchFamily="34" charset="0"/>
              <a:buNone/>
              <a:tabLst/>
              <a:defRPr>
                <a:solidFill>
                  <a:schemeClr val="tx1"/>
                </a:solidFill>
              </a:defRPr>
            </a:lvl5pPr>
          </a:lstStyle>
          <a:p>
            <a:pPr lvl="0"/>
            <a:r>
              <a:rPr lang="en-US" dirty="0" smtClean="0"/>
              <a:t>Click to edit Master text styles</a:t>
            </a:r>
          </a:p>
        </p:txBody>
      </p:sp>
      <p:sp>
        <p:nvSpPr>
          <p:cNvPr id="9" name="Rectangle"/>
          <p:cNvSpPr/>
          <p:nvPr userDrawn="1"/>
        </p:nvSpPr>
        <p:spPr>
          <a:xfrm>
            <a:off x="457200" y="370116"/>
            <a:ext cx="91440" cy="5609086"/>
          </a:xfrm>
          <a:prstGeom prst="rect">
            <a:avLst/>
          </a:prstGeom>
          <a:solidFill>
            <a:schemeClr val="accent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3444" y="6161362"/>
            <a:ext cx="1023480" cy="696638"/>
          </a:xfrm>
          <a:prstGeom prst="rect">
            <a:avLst/>
          </a:prstGeom>
        </p:spPr>
      </p:pic>
    </p:spTree>
    <p:extLst>
      <p:ext uri="{BB962C8B-B14F-4D97-AF65-F5344CB8AC3E}">
        <p14:creationId xmlns:p14="http://schemas.microsoft.com/office/powerpoint/2010/main" val="3027028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tmplLst>
          <p:tmpl>
            <p:tnLst>
              <p:par>
                <p:cTn presetID="22" presetClass="entr" presetSubtype="8" fill="hold" nodeType="with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wipe(left)">
                      <p:cBhvr>
                        <p:cTn dur="500"/>
                        <p:tgtEl>
                          <p:spTgt spid="8"/>
                        </p:tgtEl>
                      </p:cBhvr>
                    </p:animEffect>
                  </p:childTnLst>
                </p:cTn>
              </p:par>
            </p:tnLst>
          </p:tmpl>
        </p:tmplLst>
      </p:bldP>
      <p:bldP spid="9"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12" name="Rectangle 11"/>
          <p:cNvSpPr/>
          <p:nvPr userDrawn="1"/>
        </p:nvSpPr>
        <p:spPr>
          <a:xfrm>
            <a:off x="0" y="5979202"/>
            <a:ext cx="9144000" cy="8787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p:cNvSpPr>
            <a:spLocks/>
          </p:cNvSpPr>
          <p:nvPr userDrawn="1"/>
        </p:nvSpPr>
        <p:spPr>
          <a:xfrm>
            <a:off x="-1" y="0"/>
            <a:ext cx="2468880" cy="5979202"/>
          </a:xfrm>
          <a:prstGeom prst="rect">
            <a:avLst/>
          </a:prstGeom>
          <a:solidFill>
            <a:srgbClr val="D8D9D7"/>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8" name="Content Placeholder 2"/>
          <p:cNvSpPr>
            <a:spLocks noGrp="1"/>
          </p:cNvSpPr>
          <p:nvPr>
            <p:ph idx="1" hasCustomPrompt="1"/>
          </p:nvPr>
        </p:nvSpPr>
        <p:spPr>
          <a:xfrm>
            <a:off x="274320" y="1463040"/>
            <a:ext cx="2011680" cy="4277608"/>
          </a:xfrm>
        </p:spPr>
        <p:txBody>
          <a:bodyPr/>
          <a:lstStyle>
            <a:lvl1pPr marL="0" marR="0" indent="0" algn="l" defTabSz="457200" rtl="0" eaLnBrk="1" fontAlgn="auto" latinLnBrk="0" hangingPunct="1">
              <a:lnSpc>
                <a:spcPct val="100000"/>
              </a:lnSpc>
              <a:spcBef>
                <a:spcPts val="0"/>
              </a:spcBef>
              <a:spcAft>
                <a:spcPts val="900"/>
              </a:spcAft>
              <a:buClr>
                <a:srgbClr val="6FACDE"/>
              </a:buClr>
              <a:buSzTx/>
              <a:buFont typeface="Arial"/>
              <a:buNone/>
              <a:tabLst/>
              <a:defRPr>
                <a:solidFill>
                  <a:schemeClr val="tx1"/>
                </a:solidFill>
              </a:defRPr>
            </a:lvl1pPr>
            <a:lvl2pPr marL="231775" marR="0" indent="0" algn="l" defTabSz="457200" rtl="0" eaLnBrk="1" fontAlgn="auto" latinLnBrk="0" hangingPunct="1">
              <a:lnSpc>
                <a:spcPct val="100000"/>
              </a:lnSpc>
              <a:spcBef>
                <a:spcPts val="0"/>
              </a:spcBef>
              <a:spcAft>
                <a:spcPts val="900"/>
              </a:spcAft>
              <a:buClr>
                <a:srgbClr val="6FACDE"/>
              </a:buClr>
              <a:buSzTx/>
              <a:buFont typeface="Arial"/>
              <a:buNone/>
              <a:tabLst/>
              <a:defRPr>
                <a:solidFill>
                  <a:schemeClr val="tx1"/>
                </a:solidFill>
              </a:defRPr>
            </a:lvl2pPr>
            <a:lvl3pPr marL="454025" marR="0" indent="0" algn="l" defTabSz="457200" rtl="0" eaLnBrk="1" fontAlgn="auto" latinLnBrk="0" hangingPunct="1">
              <a:lnSpc>
                <a:spcPct val="100000"/>
              </a:lnSpc>
              <a:spcBef>
                <a:spcPts val="0"/>
              </a:spcBef>
              <a:spcAft>
                <a:spcPts val="900"/>
              </a:spcAft>
              <a:buClr>
                <a:srgbClr val="6FACDE"/>
              </a:buClr>
              <a:buSzTx/>
              <a:buFont typeface="Wingdings" panose="05000000000000000000" pitchFamily="2" charset="2"/>
              <a:buNone/>
              <a:tabLst/>
              <a:defRPr>
                <a:solidFill>
                  <a:schemeClr val="tx1"/>
                </a:solidFill>
              </a:defRPr>
            </a:lvl3pPr>
            <a:lvl4pPr marL="690562" marR="0" indent="0" algn="l" defTabSz="457200" rtl="0" eaLnBrk="1" fontAlgn="auto" latinLnBrk="0" hangingPunct="1">
              <a:lnSpc>
                <a:spcPct val="100000"/>
              </a:lnSpc>
              <a:spcBef>
                <a:spcPts val="0"/>
              </a:spcBef>
              <a:spcAft>
                <a:spcPts val="900"/>
              </a:spcAft>
              <a:buClr>
                <a:srgbClr val="6FACDE"/>
              </a:buClr>
              <a:buSzTx/>
              <a:buFont typeface="Arial"/>
              <a:buNone/>
              <a:tabLst/>
              <a:defRPr>
                <a:solidFill>
                  <a:schemeClr val="tx1"/>
                </a:solidFill>
              </a:defRPr>
            </a:lvl4pPr>
            <a:lvl5pPr marL="919162" marR="0" indent="0" algn="l" defTabSz="457200" rtl="0" eaLnBrk="1" fontAlgn="auto" latinLnBrk="0" hangingPunct="1">
              <a:lnSpc>
                <a:spcPct val="100000"/>
              </a:lnSpc>
              <a:spcBef>
                <a:spcPts val="0"/>
              </a:spcBef>
              <a:spcAft>
                <a:spcPts val="900"/>
              </a:spcAft>
              <a:buClr>
                <a:srgbClr val="6FACDE"/>
              </a:buClr>
              <a:buSzTx/>
              <a:buFont typeface="Arial" panose="020B0604020202020204" pitchFamily="34" charset="0"/>
              <a:buNone/>
              <a:tabLst/>
              <a:defRPr>
                <a:solidFill>
                  <a:schemeClr val="tx1"/>
                </a:solidFill>
              </a:defRPr>
            </a:lvl5pPr>
          </a:lstStyle>
          <a:p>
            <a:pPr lvl="0"/>
            <a:r>
              <a:rPr lang="en-US" dirty="0" smtClean="0"/>
              <a:t>Click to edit Master text styles</a:t>
            </a:r>
          </a:p>
        </p:txBody>
      </p:sp>
      <p:sp>
        <p:nvSpPr>
          <p:cNvPr id="9" name="Rectangle"/>
          <p:cNvSpPr/>
          <p:nvPr userDrawn="1"/>
        </p:nvSpPr>
        <p:spPr>
          <a:xfrm>
            <a:off x="2834640" y="411480"/>
            <a:ext cx="91440" cy="640080"/>
          </a:xfrm>
          <a:prstGeom prst="rect">
            <a:avLst/>
          </a:prstGeom>
          <a:solidFill>
            <a:schemeClr val="bg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10" name="Text Placeholder 8"/>
          <p:cNvSpPr>
            <a:spLocks noGrp="1"/>
          </p:cNvSpPr>
          <p:nvPr>
            <p:ph type="body" sz="quarter" idx="15" hasCustomPrompt="1"/>
          </p:nvPr>
        </p:nvSpPr>
        <p:spPr>
          <a:xfrm>
            <a:off x="274320" y="228599"/>
            <a:ext cx="2011680" cy="1135117"/>
          </a:xfrm>
          <a:prstGeom prst="rect">
            <a:avLst/>
          </a:prstGeom>
        </p:spPr>
        <p:txBody>
          <a:bodyPr anchor="b" anchorCtr="0">
            <a:noAutofit/>
          </a:bodyPr>
          <a:lstStyle>
            <a:lvl1pPr marL="0" indent="0">
              <a:buNone/>
              <a:defRPr sz="2000" b="0">
                <a:solidFill>
                  <a:schemeClr val="tx1"/>
                </a:solidFill>
                <a:latin typeface="Arial" panose="020B0604020202020204" pitchFamily="34" charset="0"/>
                <a:cs typeface="Arial" panose="020B0604020202020204" pitchFamily="34" charset="0"/>
              </a:defRPr>
            </a:lvl1pPr>
          </a:lstStyle>
          <a:p>
            <a:pPr lvl="0"/>
            <a:r>
              <a:rPr lang="en-US" dirty="0" smtClean="0"/>
              <a:t>Headline</a:t>
            </a:r>
            <a:endParaRPr lang="en-US" dirty="0"/>
          </a:p>
        </p:txBody>
      </p:sp>
      <p:sp>
        <p:nvSpPr>
          <p:cNvPr id="11" name="Title Placeholder 1"/>
          <p:cNvSpPr>
            <a:spLocks noGrp="1"/>
          </p:cNvSpPr>
          <p:nvPr>
            <p:ph type="title"/>
          </p:nvPr>
        </p:nvSpPr>
        <p:spPr>
          <a:xfrm>
            <a:off x="2926080" y="411480"/>
            <a:ext cx="3657600" cy="640080"/>
          </a:xfrm>
          <a:prstGeom prst="rect">
            <a:avLst/>
          </a:prstGeom>
          <a:solidFill>
            <a:schemeClr val="tx2"/>
          </a:solidFill>
        </p:spPr>
        <p:txBody>
          <a:bodyPr vert="horz" lIns="91440" tIns="45720" rIns="91440" bIns="45720" rtlCol="0" anchor="ctr" anchorCtr="0">
            <a:noAutofit/>
          </a:bodyPr>
          <a:lstStyle>
            <a:lvl1pPr>
              <a:defRPr sz="2000">
                <a:solidFill>
                  <a:schemeClr val="bg1"/>
                </a:solidFill>
              </a:defRPr>
            </a:lvl1pPr>
          </a:lstStyle>
          <a:p>
            <a:r>
              <a:rPr lang="en-US" dirty="0" smtClean="0"/>
              <a:t>Click to edit Master title style</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1213" y="6161361"/>
            <a:ext cx="1023480" cy="696639"/>
          </a:xfrm>
          <a:prstGeom prst="rect">
            <a:avLst/>
          </a:prstGeom>
        </p:spPr>
      </p:pic>
    </p:spTree>
    <p:extLst>
      <p:ext uri="{BB962C8B-B14F-4D97-AF65-F5344CB8AC3E}">
        <p14:creationId xmlns:p14="http://schemas.microsoft.com/office/powerpoint/2010/main" val="802165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Effect transition="in" filter="fade">
                                      <p:cBhvr>
                                        <p:cTn id="15" dur="500"/>
                                        <p:tgtEl>
                                          <p:spTgt spid="10">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tmplLst>
          <p:tmpl>
            <p:tnLst>
              <p:par>
                <p:cTn presetID="10" presetClass="entr" presetSubtype="0" fill="hold" nodeType="with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Lst>
      </p:bldP>
      <p:bldP spid="9" grpId="0" animBg="1"/>
      <p:bldP spid="10" grpId="0" build="p">
        <p:tmplLst>
          <p:tmpl lvl="1">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Title Placeholder 1"/>
          <p:cNvSpPr>
            <a:spLocks noGrp="1"/>
          </p:cNvSpPr>
          <p:nvPr>
            <p:ph type="title"/>
          </p:nvPr>
        </p:nvSpPr>
        <p:spPr>
          <a:xfrm>
            <a:off x="914400" y="411480"/>
            <a:ext cx="7589520" cy="548640"/>
          </a:xfrm>
          <a:prstGeom prst="rect">
            <a:avLst/>
          </a:prstGeom>
        </p:spPr>
        <p:txBody>
          <a:bodyPr vert="horz" lIns="91440" tIns="45720" rIns="91440" bIns="45720" rtlCol="0" anchor="b" anchorCtr="0">
            <a:noAutofit/>
          </a:bodyPr>
          <a:lstStyle>
            <a:lvl1pPr>
              <a:defRPr>
                <a:solidFill>
                  <a:schemeClr val="bg2"/>
                </a:solidFill>
              </a:defRPr>
            </a:lvl1pPr>
          </a:lstStyle>
          <a:p>
            <a:r>
              <a:rPr lang="en-US" dirty="0" smtClean="0"/>
              <a:t>Click to edit Master title style</a:t>
            </a:r>
            <a:endParaRPr lang="en-US" dirty="0"/>
          </a:p>
        </p:txBody>
      </p:sp>
      <p:sp>
        <p:nvSpPr>
          <p:cNvPr id="7" name="Rectangle"/>
          <p:cNvSpPr/>
          <p:nvPr userDrawn="1"/>
        </p:nvSpPr>
        <p:spPr>
          <a:xfrm>
            <a:off x="731520" y="411480"/>
            <a:ext cx="91440" cy="822960"/>
          </a:xfrm>
          <a:prstGeom prst="rect">
            <a:avLst/>
          </a:prstGeom>
          <a:solidFill>
            <a:schemeClr val="accent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8" name="Text Placeholder 8"/>
          <p:cNvSpPr>
            <a:spLocks noGrp="1"/>
          </p:cNvSpPr>
          <p:nvPr>
            <p:ph type="body" sz="quarter" idx="15" hasCustomPrompt="1"/>
          </p:nvPr>
        </p:nvSpPr>
        <p:spPr>
          <a:xfrm>
            <a:off x="914400" y="957163"/>
            <a:ext cx="7589520" cy="182880"/>
          </a:xfrm>
          <a:prstGeom prst="rect">
            <a:avLst/>
          </a:prstGeom>
        </p:spPr>
        <p:txBody>
          <a:bodyPr>
            <a:noAutofit/>
          </a:bodyPr>
          <a:lstStyle>
            <a:lvl1pPr marL="0" indent="0">
              <a:buNone/>
              <a:defRPr sz="1050" b="0">
                <a:solidFill>
                  <a:schemeClr val="tx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sp>
        <p:nvSpPr>
          <p:cNvPr id="19" name="Content Placeholder 2"/>
          <p:cNvSpPr>
            <a:spLocks noGrp="1"/>
          </p:cNvSpPr>
          <p:nvPr>
            <p:ph idx="17" hasCustomPrompt="1"/>
          </p:nvPr>
        </p:nvSpPr>
        <p:spPr>
          <a:xfrm>
            <a:off x="914400" y="1463040"/>
            <a:ext cx="3749040" cy="4516163"/>
          </a:xfrm>
        </p:spPr>
        <p:txBody>
          <a:bodyPr/>
          <a:lstStyle>
            <a:lvl1pPr marL="400050" marR="0" indent="-40005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a:solidFill>
                  <a:schemeClr val="tx1"/>
                </a:solidFill>
              </a:defRPr>
            </a:lvl1pPr>
            <a:lvl2pPr marL="574675" marR="0" indent="-34290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400">
                <a:solidFill>
                  <a:schemeClr val="tx1"/>
                </a:solidFill>
                <a:latin typeface="Arial" panose="020B0604020202020204" pitchFamily="34" charset="0"/>
                <a:cs typeface="Arial" panose="020B0604020202020204" pitchFamily="34" charset="0"/>
              </a:defRPr>
            </a:lvl2pPr>
            <a:lvl3pPr marL="796925" marR="0" indent="-342900" algn="l" defTabSz="457200" rtl="0" eaLnBrk="1" fontAlgn="auto" latinLnBrk="0" hangingPunct="1">
              <a:lnSpc>
                <a:spcPct val="100000"/>
              </a:lnSpc>
              <a:spcBef>
                <a:spcPts val="0"/>
              </a:spcBef>
              <a:spcAft>
                <a:spcPts val="900"/>
              </a:spcAft>
              <a:buClr>
                <a:srgbClr val="0083AE"/>
              </a:buClr>
              <a:buSzTx/>
              <a:buFont typeface="Wingdings" panose="05000000000000000000" pitchFamily="2" charset="2"/>
              <a:buChar char="§"/>
              <a:tabLst/>
              <a:defRPr sz="1300">
                <a:solidFill>
                  <a:schemeClr val="tx1"/>
                </a:solidFill>
                <a:latin typeface="Arial" panose="020B0604020202020204" pitchFamily="34" charset="0"/>
                <a:cs typeface="Arial" panose="020B0604020202020204" pitchFamily="34" charset="0"/>
              </a:defRPr>
            </a:lvl3pPr>
            <a:lvl4pPr marL="1033462" marR="0" indent="-34290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300">
                <a:solidFill>
                  <a:schemeClr val="tx1"/>
                </a:solidFill>
                <a:latin typeface="Arial" panose="020B0604020202020204" pitchFamily="34" charset="0"/>
                <a:cs typeface="Arial" panose="020B0604020202020204" pitchFamily="34" charset="0"/>
              </a:defRPr>
            </a:lvl4pPr>
            <a:lvl5pPr marL="1319212" marR="0" indent="-40005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300">
                <a:solidFill>
                  <a:schemeClr val="tx1"/>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0" name="Content Placeholder 2"/>
          <p:cNvSpPr>
            <a:spLocks noGrp="1"/>
          </p:cNvSpPr>
          <p:nvPr>
            <p:ph idx="18" hasCustomPrompt="1"/>
          </p:nvPr>
        </p:nvSpPr>
        <p:spPr>
          <a:xfrm>
            <a:off x="4941916" y="1463039"/>
            <a:ext cx="3749040" cy="4516163"/>
          </a:xfrm>
        </p:spPr>
        <p:txBody>
          <a:bodyPr/>
          <a:lstStyle>
            <a:lvl1pPr marL="400050" marR="0" indent="-40005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a:solidFill>
                  <a:schemeClr val="tx1"/>
                </a:solidFill>
              </a:defRPr>
            </a:lvl1pPr>
            <a:lvl2pPr marL="574675" marR="0" indent="-34290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400">
                <a:solidFill>
                  <a:schemeClr val="tx1"/>
                </a:solidFill>
                <a:latin typeface="Arial" panose="020B0604020202020204" pitchFamily="34" charset="0"/>
                <a:cs typeface="Arial" panose="020B0604020202020204" pitchFamily="34" charset="0"/>
              </a:defRPr>
            </a:lvl2pPr>
            <a:lvl3pPr marL="796925" marR="0" indent="-342900" algn="l" defTabSz="457200" rtl="0" eaLnBrk="1" fontAlgn="auto" latinLnBrk="0" hangingPunct="1">
              <a:lnSpc>
                <a:spcPct val="100000"/>
              </a:lnSpc>
              <a:spcBef>
                <a:spcPts val="0"/>
              </a:spcBef>
              <a:spcAft>
                <a:spcPts val="900"/>
              </a:spcAft>
              <a:buClr>
                <a:srgbClr val="0083AE"/>
              </a:buClr>
              <a:buSzTx/>
              <a:buFont typeface="Wingdings" panose="05000000000000000000" pitchFamily="2" charset="2"/>
              <a:buChar char="§"/>
              <a:tabLst/>
              <a:defRPr sz="1300">
                <a:solidFill>
                  <a:schemeClr val="tx1"/>
                </a:solidFill>
                <a:latin typeface="Arial" panose="020B0604020202020204" pitchFamily="34" charset="0"/>
                <a:cs typeface="Arial" panose="020B0604020202020204" pitchFamily="34" charset="0"/>
              </a:defRPr>
            </a:lvl3pPr>
            <a:lvl4pPr marL="1033462" marR="0" indent="-34290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300">
                <a:solidFill>
                  <a:schemeClr val="tx1"/>
                </a:solidFill>
                <a:latin typeface="Arial" panose="020B0604020202020204" pitchFamily="34" charset="0"/>
                <a:cs typeface="Arial" panose="020B0604020202020204" pitchFamily="34" charset="0"/>
              </a:defRPr>
            </a:lvl4pPr>
            <a:lvl5pPr marL="1319212" marR="0" indent="-40005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300">
                <a:solidFill>
                  <a:schemeClr val="tx1"/>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369867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wipe(left)">
                                      <p:cBhvr>
                                        <p:cTn id="14" dur="500"/>
                                        <p:tgtEl>
                                          <p:spTgt spid="8">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build="p">
        <p:tmplLst>
          <p:tmpl lvl="1">
            <p:tnLst>
              <p:par>
                <p:cTn presetID="22" presetClass="entr" presetSubtype="8" fill="hold" nodeType="with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wipe(left)">
                      <p:cBhvr>
                        <p:cTn dur="500"/>
                        <p:tgtEl>
                          <p:spTgt spid="8"/>
                        </p:tgtEl>
                      </p:cBhvr>
                    </p:animEffect>
                  </p:childTnLst>
                </p:cTn>
              </p:par>
            </p:tnLst>
          </p:tmpl>
        </p:tmplLst>
      </p:bldP>
      <p:bldP spid="19" grpId="0">
        <p:tmplLst>
          <p:tmpl>
            <p:tnLst>
              <p:par>
                <p:cTn presetID="10" presetClass="entr" presetSubtype="0" fill="hold" nodeType="after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childTnLst>
                </p:cTn>
              </p:par>
            </p:tnLst>
          </p:tmpl>
        </p:tmplLst>
      </p:bldP>
      <p:bldP spid="20" grpId="0">
        <p:tmplLst>
          <p:tmpl>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6" name="Title Placeholder 1"/>
          <p:cNvSpPr>
            <a:spLocks noGrp="1"/>
          </p:cNvSpPr>
          <p:nvPr>
            <p:ph type="title"/>
          </p:nvPr>
        </p:nvSpPr>
        <p:spPr>
          <a:xfrm>
            <a:off x="914400" y="411480"/>
            <a:ext cx="7589520" cy="548640"/>
          </a:xfrm>
          <a:prstGeom prst="rect">
            <a:avLst/>
          </a:prstGeom>
        </p:spPr>
        <p:txBody>
          <a:bodyPr vert="horz" lIns="91440" tIns="45720" rIns="91440" bIns="45720" rtlCol="0" anchor="b" anchorCtr="0">
            <a:noAutofit/>
          </a:bodyPr>
          <a:lstStyle>
            <a:lvl1pPr>
              <a:defRPr>
                <a:solidFill>
                  <a:schemeClr val="bg2"/>
                </a:solidFill>
              </a:defRPr>
            </a:lvl1pPr>
          </a:lstStyle>
          <a:p>
            <a:r>
              <a:rPr lang="en-US" dirty="0" smtClean="0"/>
              <a:t>Click to edit Master title style</a:t>
            </a:r>
            <a:endParaRPr lang="en-US" dirty="0"/>
          </a:p>
        </p:txBody>
      </p:sp>
      <p:sp>
        <p:nvSpPr>
          <p:cNvPr id="7" name="Rectangle"/>
          <p:cNvSpPr/>
          <p:nvPr userDrawn="1"/>
        </p:nvSpPr>
        <p:spPr>
          <a:xfrm>
            <a:off x="731520" y="411480"/>
            <a:ext cx="91440" cy="822960"/>
          </a:xfrm>
          <a:prstGeom prst="rect">
            <a:avLst/>
          </a:prstGeom>
          <a:solidFill>
            <a:schemeClr val="accent2"/>
          </a:solidFill>
          <a:ln w="12700">
            <a:miter lim="400000"/>
          </a:ln>
        </p:spPr>
        <p:txBody>
          <a:bodyPr lIns="71437" tIns="71437" rIns="71437" bIns="71437" anchor="ctr"/>
          <a:lstStyle/>
          <a:p>
            <a:pPr>
              <a:defRPr sz="3000" b="0">
                <a:solidFill>
                  <a:srgbClr val="FFFFFF"/>
                </a:solidFill>
                <a:latin typeface="+mj-lt"/>
                <a:ea typeface="+mj-ea"/>
                <a:cs typeface="+mj-cs"/>
                <a:sym typeface="Helvetica Neue Medium"/>
              </a:defRPr>
            </a:pPr>
            <a:endParaRPr/>
          </a:p>
        </p:txBody>
      </p:sp>
      <p:sp>
        <p:nvSpPr>
          <p:cNvPr id="8" name="Text Placeholder 8"/>
          <p:cNvSpPr>
            <a:spLocks noGrp="1"/>
          </p:cNvSpPr>
          <p:nvPr>
            <p:ph type="body" sz="quarter" idx="15" hasCustomPrompt="1"/>
          </p:nvPr>
        </p:nvSpPr>
        <p:spPr>
          <a:xfrm>
            <a:off x="914400" y="957163"/>
            <a:ext cx="7589520" cy="182880"/>
          </a:xfrm>
          <a:prstGeom prst="rect">
            <a:avLst/>
          </a:prstGeom>
        </p:spPr>
        <p:txBody>
          <a:bodyPr>
            <a:noAutofit/>
          </a:bodyPr>
          <a:lstStyle>
            <a:lvl1pPr marL="0" indent="0">
              <a:buNone/>
              <a:defRPr sz="1050" b="0">
                <a:solidFill>
                  <a:schemeClr val="tx1"/>
                </a:solidFill>
                <a:latin typeface="Arial" panose="020B0604020202020204" pitchFamily="34" charset="0"/>
                <a:cs typeface="Arial" panose="020B0604020202020204" pitchFamily="34" charset="0"/>
              </a:defRPr>
            </a:lvl1pPr>
          </a:lstStyle>
          <a:p>
            <a:pPr lvl="0"/>
            <a:r>
              <a:rPr lang="en-US" dirty="0" smtClean="0"/>
              <a:t>Subtitle</a:t>
            </a:r>
            <a:endParaRPr lang="en-US" dirty="0"/>
          </a:p>
        </p:txBody>
      </p:sp>
      <p:sp>
        <p:nvSpPr>
          <p:cNvPr id="14" name="Content Placeholder 2"/>
          <p:cNvSpPr>
            <a:spLocks noGrp="1"/>
          </p:cNvSpPr>
          <p:nvPr>
            <p:ph idx="17" hasCustomPrompt="1"/>
          </p:nvPr>
        </p:nvSpPr>
        <p:spPr>
          <a:xfrm>
            <a:off x="914400" y="1463040"/>
            <a:ext cx="2514600" cy="4516163"/>
          </a:xfrm>
        </p:spPr>
        <p:txBody>
          <a:bodyPr/>
          <a:lstStyle>
            <a:lvl1pPr marL="400050" marR="0" indent="-40005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a:solidFill>
                  <a:schemeClr val="tx1"/>
                </a:solidFill>
              </a:defRPr>
            </a:lvl1pPr>
            <a:lvl2pPr marL="574675" marR="0" indent="-34290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400">
                <a:solidFill>
                  <a:schemeClr val="tx1"/>
                </a:solidFill>
                <a:latin typeface="Arial" panose="020B0604020202020204" pitchFamily="34" charset="0"/>
                <a:cs typeface="Arial" panose="020B0604020202020204" pitchFamily="34" charset="0"/>
              </a:defRPr>
            </a:lvl2pPr>
            <a:lvl3pPr marL="796925" marR="0" indent="-342900" algn="l" defTabSz="457200" rtl="0" eaLnBrk="1" fontAlgn="auto" latinLnBrk="0" hangingPunct="1">
              <a:lnSpc>
                <a:spcPct val="100000"/>
              </a:lnSpc>
              <a:spcBef>
                <a:spcPts val="0"/>
              </a:spcBef>
              <a:spcAft>
                <a:spcPts val="900"/>
              </a:spcAft>
              <a:buClr>
                <a:srgbClr val="0083AE"/>
              </a:buClr>
              <a:buSzTx/>
              <a:buFont typeface="Wingdings" panose="05000000000000000000" pitchFamily="2" charset="2"/>
              <a:buChar char="§"/>
              <a:tabLst/>
              <a:defRPr sz="1300">
                <a:solidFill>
                  <a:schemeClr val="tx1"/>
                </a:solidFill>
                <a:latin typeface="Arial" panose="020B0604020202020204" pitchFamily="34" charset="0"/>
                <a:cs typeface="Arial" panose="020B0604020202020204" pitchFamily="34" charset="0"/>
              </a:defRPr>
            </a:lvl3pPr>
            <a:lvl4pPr marL="1033462" marR="0" indent="-34290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300">
                <a:solidFill>
                  <a:schemeClr val="tx1"/>
                </a:solidFill>
                <a:latin typeface="Arial" panose="020B0604020202020204" pitchFamily="34" charset="0"/>
                <a:cs typeface="Arial" panose="020B0604020202020204" pitchFamily="34" charset="0"/>
              </a:defRPr>
            </a:lvl4pPr>
            <a:lvl5pPr marL="1319212" marR="0" indent="-40005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300">
                <a:solidFill>
                  <a:schemeClr val="tx1"/>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 name="Content Placeholder 2"/>
          <p:cNvSpPr>
            <a:spLocks noGrp="1"/>
          </p:cNvSpPr>
          <p:nvPr>
            <p:ph idx="18" hasCustomPrompt="1"/>
          </p:nvPr>
        </p:nvSpPr>
        <p:spPr>
          <a:xfrm>
            <a:off x="3451860" y="1463039"/>
            <a:ext cx="2514600" cy="4516163"/>
          </a:xfrm>
        </p:spPr>
        <p:txBody>
          <a:bodyPr/>
          <a:lstStyle>
            <a:lvl1pPr marL="400050" marR="0" indent="-40005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a:solidFill>
                  <a:schemeClr val="tx1"/>
                </a:solidFill>
              </a:defRPr>
            </a:lvl1pPr>
            <a:lvl2pPr marL="574675" marR="0" indent="-34290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400">
                <a:solidFill>
                  <a:schemeClr val="tx1"/>
                </a:solidFill>
                <a:latin typeface="Arial" panose="020B0604020202020204" pitchFamily="34" charset="0"/>
                <a:cs typeface="Arial" panose="020B0604020202020204" pitchFamily="34" charset="0"/>
              </a:defRPr>
            </a:lvl2pPr>
            <a:lvl3pPr marL="796925" marR="0" indent="-342900" algn="l" defTabSz="457200" rtl="0" eaLnBrk="1" fontAlgn="auto" latinLnBrk="0" hangingPunct="1">
              <a:lnSpc>
                <a:spcPct val="100000"/>
              </a:lnSpc>
              <a:spcBef>
                <a:spcPts val="0"/>
              </a:spcBef>
              <a:spcAft>
                <a:spcPts val="900"/>
              </a:spcAft>
              <a:buClr>
                <a:srgbClr val="0083AE"/>
              </a:buClr>
              <a:buSzTx/>
              <a:buFont typeface="Wingdings" panose="05000000000000000000" pitchFamily="2" charset="2"/>
              <a:buChar char="§"/>
              <a:tabLst/>
              <a:defRPr sz="1300">
                <a:solidFill>
                  <a:schemeClr val="tx1"/>
                </a:solidFill>
                <a:latin typeface="Arial" panose="020B0604020202020204" pitchFamily="34" charset="0"/>
                <a:cs typeface="Arial" panose="020B0604020202020204" pitchFamily="34" charset="0"/>
              </a:defRPr>
            </a:lvl3pPr>
            <a:lvl4pPr marL="1033462" marR="0" indent="-34290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300">
                <a:solidFill>
                  <a:schemeClr val="tx1"/>
                </a:solidFill>
                <a:latin typeface="Arial" panose="020B0604020202020204" pitchFamily="34" charset="0"/>
                <a:cs typeface="Arial" panose="020B0604020202020204" pitchFamily="34" charset="0"/>
              </a:defRPr>
            </a:lvl4pPr>
            <a:lvl5pPr marL="1319212" marR="0" indent="-40005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300">
                <a:solidFill>
                  <a:schemeClr val="tx1"/>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Content Placeholder 2"/>
          <p:cNvSpPr>
            <a:spLocks noGrp="1"/>
          </p:cNvSpPr>
          <p:nvPr>
            <p:ph idx="19" hasCustomPrompt="1"/>
          </p:nvPr>
        </p:nvSpPr>
        <p:spPr>
          <a:xfrm>
            <a:off x="5989320" y="1463039"/>
            <a:ext cx="2514600" cy="4516163"/>
          </a:xfrm>
        </p:spPr>
        <p:txBody>
          <a:bodyPr/>
          <a:lstStyle>
            <a:lvl1pPr marL="400050" marR="0" indent="-40005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a:solidFill>
                  <a:schemeClr val="tx1"/>
                </a:solidFill>
              </a:defRPr>
            </a:lvl1pPr>
            <a:lvl2pPr marL="574675" marR="0" indent="-34290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400">
                <a:solidFill>
                  <a:schemeClr val="tx1"/>
                </a:solidFill>
                <a:latin typeface="Arial" panose="020B0604020202020204" pitchFamily="34" charset="0"/>
                <a:cs typeface="Arial" panose="020B0604020202020204" pitchFamily="34" charset="0"/>
              </a:defRPr>
            </a:lvl2pPr>
            <a:lvl3pPr marL="796925" marR="0" indent="-342900" algn="l" defTabSz="457200" rtl="0" eaLnBrk="1" fontAlgn="auto" latinLnBrk="0" hangingPunct="1">
              <a:lnSpc>
                <a:spcPct val="100000"/>
              </a:lnSpc>
              <a:spcBef>
                <a:spcPts val="0"/>
              </a:spcBef>
              <a:spcAft>
                <a:spcPts val="900"/>
              </a:spcAft>
              <a:buClr>
                <a:srgbClr val="0083AE"/>
              </a:buClr>
              <a:buSzTx/>
              <a:buFont typeface="Wingdings" panose="05000000000000000000" pitchFamily="2" charset="2"/>
              <a:buChar char="§"/>
              <a:tabLst/>
              <a:defRPr sz="1300">
                <a:solidFill>
                  <a:schemeClr val="tx1"/>
                </a:solidFill>
                <a:latin typeface="Arial" panose="020B0604020202020204" pitchFamily="34" charset="0"/>
                <a:cs typeface="Arial" panose="020B0604020202020204" pitchFamily="34" charset="0"/>
              </a:defRPr>
            </a:lvl3pPr>
            <a:lvl4pPr marL="1033462" marR="0" indent="-34290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300">
                <a:solidFill>
                  <a:schemeClr val="tx1"/>
                </a:solidFill>
                <a:latin typeface="Arial" panose="020B0604020202020204" pitchFamily="34" charset="0"/>
                <a:cs typeface="Arial" panose="020B0604020202020204" pitchFamily="34" charset="0"/>
              </a:defRPr>
            </a:lvl4pPr>
            <a:lvl5pPr marL="1319212" marR="0" indent="-400050" algn="l" defTabSz="457200" rtl="0" eaLnBrk="1" fontAlgn="auto" latinLnBrk="0" hangingPunct="1">
              <a:lnSpc>
                <a:spcPct val="100000"/>
              </a:lnSpc>
              <a:spcBef>
                <a:spcPts val="0"/>
              </a:spcBef>
              <a:spcAft>
                <a:spcPts val="900"/>
              </a:spcAft>
              <a:buClr>
                <a:srgbClr val="0083AE"/>
              </a:buClr>
              <a:buSzTx/>
              <a:buFont typeface="Arial" panose="020B0604020202020204" pitchFamily="34" charset="0"/>
              <a:buChar char="–"/>
              <a:tabLst/>
              <a:defRPr sz="1300">
                <a:solidFill>
                  <a:schemeClr val="tx1"/>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779039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wipe(left)">
                                      <p:cBhvr>
                                        <p:cTn id="14" dur="500"/>
                                        <p:tgtEl>
                                          <p:spTgt spid="8">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build="p">
        <p:tmplLst>
          <p:tmpl lvl="1">
            <p:tnLst>
              <p:par>
                <p:cTn presetID="22" presetClass="entr" presetSubtype="8" fill="hold" nodeType="with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wipe(left)">
                      <p:cBhvr>
                        <p:cTn dur="500"/>
                        <p:tgtEl>
                          <p:spTgt spid="8"/>
                        </p:tgtEl>
                      </p:cBhvr>
                    </p:animEffect>
                  </p:childTnLst>
                </p:cTn>
              </p:par>
            </p:tnLst>
          </p:tmpl>
        </p:tmplLst>
      </p:bldP>
      <p:bldP spid="14" grpId="0">
        <p:tmplLst>
          <p:tmpl>
            <p:tnLst>
              <p:par>
                <p:cTn presetID="10" presetClass="entr" presetSubtype="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P spid="15" grpId="0">
        <p:tmplLst>
          <p:tmpl>
            <p:tnLst>
              <p:par>
                <p:cTn presetID="10" presetClass="entr" presetSubtype="0"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P spid="16" grpId="0">
        <p:tmplLst>
          <p:tmpl>
            <p:tnLst>
              <p:par>
                <p:cTn presetID="10" presetClass="entr" presetSubtype="0" fill="hold" nodeType="after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xmlns="" id="{5D30C974-6566-604C-A5D7-240797A4546F}"/>
              </a:ext>
            </a:extLst>
          </p:cNvPr>
          <p:cNvSpPr>
            <a:spLocks noGrp="1"/>
          </p:cNvSpPr>
          <p:nvPr>
            <p:ph type="sldNum" sz="quarter" idx="12"/>
          </p:nvPr>
        </p:nvSpPr>
        <p:spPr>
          <a:xfrm>
            <a:off x="6928597" y="6492875"/>
            <a:ext cx="2057400" cy="365125"/>
          </a:xfrm>
          <a:prstGeom prst="rect">
            <a:avLst/>
          </a:prstGeom>
        </p:spPr>
        <p:txBody>
          <a:bodyPr/>
          <a:lstStyle/>
          <a:p>
            <a:fld id="{13B88A40-E78F-6746-87E4-E178EA71B0DC}" type="slidenum">
              <a:rPr lang="en-US" smtClean="0"/>
              <a:t>‹#›</a:t>
            </a:fld>
            <a:endParaRPr lang="en-US"/>
          </a:p>
        </p:txBody>
      </p:sp>
      <p:sp>
        <p:nvSpPr>
          <p:cNvPr id="45" name="Footer Placeholder 4">
            <a:extLst>
              <a:ext uri="{FF2B5EF4-FFF2-40B4-BE49-F238E27FC236}">
                <a16:creationId xmlns:a16="http://schemas.microsoft.com/office/drawing/2014/main" xmlns="" id="{C8F5F8FF-0EB4-D840-8989-7143EC743D37}"/>
              </a:ext>
            </a:extLst>
          </p:cNvPr>
          <p:cNvSpPr>
            <a:spLocks noGrp="1"/>
          </p:cNvSpPr>
          <p:nvPr>
            <p:ph type="ftr" sz="quarter" idx="3"/>
          </p:nvPr>
        </p:nvSpPr>
        <p:spPr>
          <a:xfrm>
            <a:off x="123444" y="6492876"/>
            <a:ext cx="3086100" cy="365125"/>
          </a:xfrm>
          <a:prstGeom prst="rect">
            <a:avLst/>
          </a:prstGeom>
        </p:spPr>
        <p:txBody>
          <a:bodyPr vert="horz" lIns="91440" tIns="45720" rIns="91440" bIns="45720" rtlCol="0" anchor="ctr"/>
          <a:lstStyle>
            <a:lvl1pPr algn="ctr">
              <a:defRPr sz="675">
                <a:solidFill>
                  <a:schemeClr val="tx1">
                    <a:tint val="75000"/>
                  </a:schemeClr>
                </a:solidFill>
                <a:latin typeface="Century Gothic" panose="020B0502020202020204" pitchFamily="34" charset="0"/>
              </a:defRPr>
            </a:lvl1pPr>
          </a:lstStyle>
          <a:p>
            <a:pPr algn="l"/>
            <a:r>
              <a:rPr lang="en-US">
                <a:solidFill>
                  <a:schemeClr val="bg1">
                    <a:lumMod val="75000"/>
                  </a:schemeClr>
                </a:solidFill>
                <a:ea typeface="Arial Narrow" charset="0"/>
                <a:cs typeface="Arial Narrow" charset="0"/>
              </a:rPr>
              <a:t>BUSINESS CONFIDENTIAL   |   ©Arete. 2021 All Rights Reserved. </a:t>
            </a:r>
          </a:p>
        </p:txBody>
      </p:sp>
      <p:sp>
        <p:nvSpPr>
          <p:cNvPr id="10" name="Freeform 9">
            <a:extLst>
              <a:ext uri="{FF2B5EF4-FFF2-40B4-BE49-F238E27FC236}">
                <a16:creationId xmlns:a16="http://schemas.microsoft.com/office/drawing/2014/main" xmlns="" id="{45142524-2A23-6142-958E-C5BBEC536A71}"/>
              </a:ext>
            </a:extLst>
          </p:cNvPr>
          <p:cNvSpPr/>
          <p:nvPr userDrawn="1"/>
        </p:nvSpPr>
        <p:spPr>
          <a:xfrm>
            <a:off x="150594" y="0"/>
            <a:ext cx="7240795" cy="1054118"/>
          </a:xfrm>
          <a:custGeom>
            <a:avLst/>
            <a:gdLst>
              <a:gd name="connsiteX0" fmla="*/ 9078658 w 9654393"/>
              <a:gd name="connsiteY0" fmla="*/ 0 h 1054118"/>
              <a:gd name="connsiteX1" fmla="*/ 9654393 w 9654393"/>
              <a:gd name="connsiteY1" fmla="*/ 0 h 1054118"/>
              <a:gd name="connsiteX2" fmla="*/ 9078661 w 9654393"/>
              <a:gd name="connsiteY2" fmla="*/ 1054112 h 1054118"/>
              <a:gd name="connsiteX3" fmla="*/ 9078661 w 9654393"/>
              <a:gd name="connsiteY3" fmla="*/ 1054118 h 1054118"/>
              <a:gd name="connsiteX4" fmla="*/ 9078658 w 9654393"/>
              <a:gd name="connsiteY4" fmla="*/ 1054118 h 1054118"/>
              <a:gd name="connsiteX5" fmla="*/ 0 w 9654393"/>
              <a:gd name="connsiteY5" fmla="*/ 1054118 h 1054118"/>
              <a:gd name="connsiteX6" fmla="*/ 0 w 9654393"/>
              <a:gd name="connsiteY6" fmla="*/ 1 h 1054118"/>
              <a:gd name="connsiteX7" fmla="*/ 9078658 w 9654393"/>
              <a:gd name="connsiteY7" fmla="*/ 1 h 1054118"/>
              <a:gd name="connsiteX8" fmla="*/ 9078658 w 9654393"/>
              <a:gd name="connsiteY8" fmla="*/ 0 h 105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54393" h="1054118">
                <a:moveTo>
                  <a:pt x="9078658" y="0"/>
                </a:moveTo>
                <a:lnTo>
                  <a:pt x="9654393" y="0"/>
                </a:lnTo>
                <a:lnTo>
                  <a:pt x="9078661" y="1054112"/>
                </a:lnTo>
                <a:lnTo>
                  <a:pt x="9078661" y="1054118"/>
                </a:lnTo>
                <a:lnTo>
                  <a:pt x="9078658" y="1054118"/>
                </a:lnTo>
                <a:lnTo>
                  <a:pt x="0" y="1054118"/>
                </a:lnTo>
                <a:lnTo>
                  <a:pt x="0" y="1"/>
                </a:lnTo>
                <a:lnTo>
                  <a:pt x="9078658" y="1"/>
                </a:lnTo>
                <a:lnTo>
                  <a:pt x="9078658" y="0"/>
                </a:lnTo>
                <a:close/>
              </a:path>
            </a:pathLst>
          </a:custGeom>
          <a:solidFill>
            <a:srgbClr val="62A0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3" name="Freeform 12">
            <a:extLst>
              <a:ext uri="{FF2B5EF4-FFF2-40B4-BE49-F238E27FC236}">
                <a16:creationId xmlns:a16="http://schemas.microsoft.com/office/drawing/2014/main" xmlns="" id="{97100F3F-9219-3842-AA45-7D33FCCFB70D}"/>
              </a:ext>
            </a:extLst>
          </p:cNvPr>
          <p:cNvSpPr/>
          <p:nvPr userDrawn="1"/>
        </p:nvSpPr>
        <p:spPr>
          <a:xfrm>
            <a:off x="0" y="1"/>
            <a:ext cx="7354614" cy="1054118"/>
          </a:xfrm>
          <a:custGeom>
            <a:avLst/>
            <a:gdLst>
              <a:gd name="connsiteX0" fmla="*/ 9078658 w 9654393"/>
              <a:gd name="connsiteY0" fmla="*/ 0 h 1054118"/>
              <a:gd name="connsiteX1" fmla="*/ 9654393 w 9654393"/>
              <a:gd name="connsiteY1" fmla="*/ 0 h 1054118"/>
              <a:gd name="connsiteX2" fmla="*/ 9078661 w 9654393"/>
              <a:gd name="connsiteY2" fmla="*/ 1054112 h 1054118"/>
              <a:gd name="connsiteX3" fmla="*/ 9078661 w 9654393"/>
              <a:gd name="connsiteY3" fmla="*/ 1054118 h 1054118"/>
              <a:gd name="connsiteX4" fmla="*/ 9078658 w 9654393"/>
              <a:gd name="connsiteY4" fmla="*/ 1054118 h 1054118"/>
              <a:gd name="connsiteX5" fmla="*/ 0 w 9654393"/>
              <a:gd name="connsiteY5" fmla="*/ 1054118 h 1054118"/>
              <a:gd name="connsiteX6" fmla="*/ 0 w 9654393"/>
              <a:gd name="connsiteY6" fmla="*/ 1 h 1054118"/>
              <a:gd name="connsiteX7" fmla="*/ 9078658 w 9654393"/>
              <a:gd name="connsiteY7" fmla="*/ 1 h 1054118"/>
              <a:gd name="connsiteX8" fmla="*/ 9078658 w 9654393"/>
              <a:gd name="connsiteY8" fmla="*/ 0 h 105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54393" h="1054118">
                <a:moveTo>
                  <a:pt x="9078658" y="0"/>
                </a:moveTo>
                <a:lnTo>
                  <a:pt x="9654393" y="0"/>
                </a:lnTo>
                <a:lnTo>
                  <a:pt x="9078661" y="1054112"/>
                </a:lnTo>
                <a:lnTo>
                  <a:pt x="9078661" y="1054118"/>
                </a:lnTo>
                <a:lnTo>
                  <a:pt x="9078658" y="1054118"/>
                </a:lnTo>
                <a:lnTo>
                  <a:pt x="0" y="1054118"/>
                </a:lnTo>
                <a:lnTo>
                  <a:pt x="0" y="1"/>
                </a:lnTo>
                <a:lnTo>
                  <a:pt x="9078658" y="1"/>
                </a:lnTo>
                <a:lnTo>
                  <a:pt x="9078658" y="0"/>
                </a:lnTo>
                <a:close/>
              </a:path>
            </a:pathLst>
          </a:custGeom>
          <a:solidFill>
            <a:srgbClr val="003A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4" name="Title 1">
            <a:extLst>
              <a:ext uri="{FF2B5EF4-FFF2-40B4-BE49-F238E27FC236}">
                <a16:creationId xmlns:a16="http://schemas.microsoft.com/office/drawing/2014/main" xmlns="" id="{E253F814-91A1-3D48-9B81-0668A1A2DDF1}"/>
              </a:ext>
            </a:extLst>
          </p:cNvPr>
          <p:cNvSpPr>
            <a:spLocks noGrp="1"/>
          </p:cNvSpPr>
          <p:nvPr>
            <p:ph type="title" hasCustomPrompt="1"/>
          </p:nvPr>
        </p:nvSpPr>
        <p:spPr>
          <a:xfrm>
            <a:off x="428625" y="27159"/>
            <a:ext cx="6246042" cy="986828"/>
          </a:xfrm>
        </p:spPr>
        <p:txBody>
          <a:bodyPr anchor="ctr">
            <a:normAutofit/>
          </a:bodyPr>
          <a:lstStyle>
            <a:lvl1pPr>
              <a:defRPr sz="1875" b="0">
                <a:solidFill>
                  <a:schemeClr val="bg1"/>
                </a:solidFill>
              </a:defRPr>
            </a:lvl1pPr>
          </a:lstStyle>
          <a:p>
            <a:r>
              <a:rPr lang="en-US"/>
              <a:t>CLICK TO EDIT MASTER TITLE STYLE</a:t>
            </a:r>
          </a:p>
        </p:txBody>
      </p:sp>
      <p:pic>
        <p:nvPicPr>
          <p:cNvPr id="9" name="Picture 8" descr="Logo, company name&#10;&#10;Description automatically generated">
            <a:extLst>
              <a:ext uri="{FF2B5EF4-FFF2-40B4-BE49-F238E27FC236}">
                <a16:creationId xmlns:a16="http://schemas.microsoft.com/office/drawing/2014/main" xmlns="" id="{F3AF70F5-7FE5-764E-ACA0-B724A7663CB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7476632" y="336934"/>
            <a:ext cx="1326218" cy="606088"/>
          </a:xfrm>
          <a:prstGeom prst="rect">
            <a:avLst/>
          </a:prstGeom>
        </p:spPr>
      </p:pic>
    </p:spTree>
    <p:extLst>
      <p:ext uri="{BB962C8B-B14F-4D97-AF65-F5344CB8AC3E}">
        <p14:creationId xmlns:p14="http://schemas.microsoft.com/office/powerpoint/2010/main" val="792833283"/>
      </p:ext>
    </p:extLst>
  </p:cSld>
  <p:clrMapOvr>
    <a:masterClrMapping/>
  </p:clrMapOvr>
  <p:extLst>
    <p:ext uri="{DCECCB84-F9BA-43D5-87BE-67443E8EF086}">
      <p15:sldGuideLst xmlns:p15="http://schemas.microsoft.com/office/powerpoint/2012/main">
        <p15:guide id="4294967295" orient="horz" pos="4224">
          <p15:clr>
            <a:srgbClr val="FBAE40"/>
          </p15:clr>
        </p15:guide>
        <p15:guide id="4294967295" pos="7296">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Title Placeholder 1"/>
          <p:cNvSpPr>
            <a:spLocks noGrp="1"/>
          </p:cNvSpPr>
          <p:nvPr>
            <p:ph type="title"/>
          </p:nvPr>
        </p:nvSpPr>
        <p:spPr>
          <a:xfrm>
            <a:off x="1005840" y="533937"/>
            <a:ext cx="7315200" cy="640080"/>
          </a:xfrm>
          <a:prstGeom prst="rect">
            <a:avLst/>
          </a:prstGeom>
        </p:spPr>
        <p:txBody>
          <a:bodyPr vert="horz" lIns="91440" tIns="45720" rIns="91440" bIns="45720" rtlCol="0" anchor="b" anchorCtr="0">
            <a:noAutofit/>
          </a:bodyPr>
          <a:lstStyle/>
          <a:p>
            <a:r>
              <a:rPr lang="en-US" dirty="0" smtClean="0"/>
              <a:t>Click to edit Master title style</a:t>
            </a:r>
            <a:endParaRPr lang="en-US" dirty="0"/>
          </a:p>
        </p:txBody>
      </p:sp>
      <p:sp>
        <p:nvSpPr>
          <p:cNvPr id="12" name="Text Placeholder 2"/>
          <p:cNvSpPr>
            <a:spLocks noGrp="1"/>
          </p:cNvSpPr>
          <p:nvPr>
            <p:ph type="body" idx="1"/>
          </p:nvPr>
        </p:nvSpPr>
        <p:spPr>
          <a:xfrm>
            <a:off x="822960" y="1539777"/>
            <a:ext cx="7498080" cy="3200400"/>
          </a:xfrm>
          <a:prstGeom prst="rect">
            <a:avLst/>
          </a:prstGeom>
        </p:spPr>
        <p:txBody>
          <a:bodyPr vert="horz" lIns="91440" tIns="45720" rIns="91440" bIns="45720" rtlCol="0">
            <a:noAutofit/>
          </a:bodyPr>
          <a:lstStyle/>
          <a:p>
            <a:pPr lvl="0"/>
            <a:r>
              <a:rPr lang="en-US" dirty="0" smtClean="0"/>
              <a:t>Click to edit Master text styles</a:t>
            </a:r>
          </a:p>
        </p:txBody>
      </p:sp>
      <p:sp>
        <p:nvSpPr>
          <p:cNvPr id="13" name="TextBox 12"/>
          <p:cNvSpPr txBox="1"/>
          <p:nvPr userDrawn="1"/>
        </p:nvSpPr>
        <p:spPr>
          <a:xfrm>
            <a:off x="8613808" y="6532882"/>
            <a:ext cx="365760" cy="184666"/>
          </a:xfrm>
          <a:prstGeom prst="rect">
            <a:avLst/>
          </a:prstGeom>
          <a:noFill/>
        </p:spPr>
        <p:txBody>
          <a:bodyPr wrap="square" rtlCol="0">
            <a:spAutoFit/>
          </a:bodyPr>
          <a:lstStyle/>
          <a:p>
            <a:fld id="{47A85379-F5D1-4B17-9A88-B6775F35A499}" type="slidenum">
              <a:rPr lang="en-US" sz="600" smtClean="0">
                <a:solidFill>
                  <a:schemeClr val="tx1"/>
                </a:solidFill>
              </a:rPr>
              <a:t>‹#›</a:t>
            </a:fld>
            <a:endParaRPr lang="en-US" sz="600" dirty="0">
              <a:solidFill>
                <a:schemeClr val="tx1"/>
              </a:solidFill>
            </a:endParaRPr>
          </a:p>
        </p:txBody>
      </p:sp>
      <p:pic>
        <p:nvPicPr>
          <p:cNvPr id="14" name="Picture 13"/>
          <p:cNvPicPr>
            <a:picLocks noChangeAspect="1"/>
          </p:cNvPicPr>
          <p:nvPr userDrawn="1"/>
        </p:nvPicPr>
        <p:blipFill>
          <a:blip r:embed="rId24" cstate="print">
            <a:extLst>
              <a:ext uri="{28A0092B-C50C-407E-A947-70E740481C1C}">
                <a14:useLocalDpi xmlns:a14="http://schemas.microsoft.com/office/drawing/2010/main" val="0"/>
              </a:ext>
            </a:extLst>
          </a:blip>
          <a:stretch>
            <a:fillRect/>
          </a:stretch>
        </p:blipFill>
        <p:spPr>
          <a:xfrm>
            <a:off x="121213" y="6161361"/>
            <a:ext cx="1023480" cy="696639"/>
          </a:xfrm>
          <a:prstGeom prst="rect">
            <a:avLst/>
          </a:prstGeom>
        </p:spPr>
      </p:pic>
    </p:spTree>
    <p:extLst>
      <p:ext uri="{BB962C8B-B14F-4D97-AF65-F5344CB8AC3E}">
        <p14:creationId xmlns:p14="http://schemas.microsoft.com/office/powerpoint/2010/main" val="23133158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72" r:id="rId4"/>
    <p:sldLayoutId id="2147483673" r:id="rId5"/>
    <p:sldLayoutId id="2147483674" r:id="rId6"/>
    <p:sldLayoutId id="2147483664" r:id="rId7"/>
    <p:sldLayoutId id="2147483675" r:id="rId8"/>
    <p:sldLayoutId id="2147483676" r:id="rId9"/>
    <p:sldLayoutId id="2147483677" r:id="rId10"/>
    <p:sldLayoutId id="2147483665" r:id="rId11"/>
    <p:sldLayoutId id="2147483666" r:id="rId12"/>
    <p:sldLayoutId id="2147483678" r:id="rId13"/>
    <p:sldLayoutId id="2147483679" r:id="rId14"/>
    <p:sldLayoutId id="2147483667" r:id="rId15"/>
    <p:sldLayoutId id="2147483668" r:id="rId16"/>
    <p:sldLayoutId id="2147483669" r:id="rId17"/>
    <p:sldLayoutId id="2147483670" r:id="rId18"/>
    <p:sldLayoutId id="2147483671" r:id="rId19"/>
    <p:sldLayoutId id="2147483680" r:id="rId20"/>
    <p:sldLayoutId id="2147483681" r:id="rId21"/>
    <p:sldLayoutId id="2147483682" r:id="rId22"/>
  </p:sldLayoutIdLst>
  <p:txStyles>
    <p:titleStyle>
      <a:lvl1pPr algn="l" defTabSz="914400" rtl="0" eaLnBrk="1" latinLnBrk="0" hangingPunct="1">
        <a:lnSpc>
          <a:spcPct val="90000"/>
        </a:lnSpc>
        <a:spcBef>
          <a:spcPct val="0"/>
        </a:spcBef>
        <a:buNone/>
        <a:defRPr sz="2400" kern="1200">
          <a:solidFill>
            <a:schemeClr val="bg2"/>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13" Type="http://schemas.microsoft.com/office/2007/relationships/hdphoto" Target="../media/hdphoto1.wdp"/><Relationship Id="rId3" Type="http://schemas.openxmlformats.org/officeDocument/2006/relationships/diagramLayout" Target="../diagrams/layout1.xml"/><Relationship Id="rId7" Type="http://schemas.openxmlformats.org/officeDocument/2006/relationships/image" Target="../media/image8.jpeg"/><Relationship Id="rId12" Type="http://schemas.openxmlformats.org/officeDocument/2006/relationships/image" Target="../media/image12.png"/><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11" Type="http://schemas.openxmlformats.org/officeDocument/2006/relationships/image" Target="../media/image11.jpeg"/><Relationship Id="rId5" Type="http://schemas.openxmlformats.org/officeDocument/2006/relationships/diagramColors" Target="../diagrams/colors1.xml"/><Relationship Id="rId10" Type="http://schemas.openxmlformats.org/officeDocument/2006/relationships/hyperlink" Target="https://rpsins.com/media/3768/the-evolution-of-the-cyber-insurance-market.pdf" TargetMode="External"/><Relationship Id="rId4" Type="http://schemas.openxmlformats.org/officeDocument/2006/relationships/diagramQuickStyle" Target="../diagrams/quickStyle1.xml"/><Relationship Id="rId9" Type="http://schemas.openxmlformats.org/officeDocument/2006/relationships/image" Target="../media/image10.jpeg"/></Relationships>
</file>

<file path=ppt/slides/_rels/slide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hyperlink" Target="https://www.cnbc.com/2021/01/26/the-massive-solarwinds-hack-and-the-future-of-cyber-espionage-.html" TargetMode="Externa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hyperlink" Target="https://home.treasury.gov/system/files/126/ofac_ransomware_advisory_10012020_1.pdf" TargetMode="External"/><Relationship Id="rId2" Type="http://schemas.openxmlformats.org/officeDocument/2006/relationships/hyperlink" Target="https://www.dfs.ny.gov/industry_guidance/circular_letters/cl2021_02" TargetMode="Externa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forbes.com/sites/leemathews/2020/01/26/average-cost-to-recover-from-ransomware-skyrockets-to-over-84000/?sh=2fe83d0f13a2" TargetMode="External"/><Relationship Id="rId2" Type="http://schemas.openxmlformats.org/officeDocument/2006/relationships/image" Target="../media/image14.png"/><Relationship Id="rId1" Type="http://schemas.openxmlformats.org/officeDocument/2006/relationships/slideLayout" Target="../slideLayouts/slideLayout10.xml"/><Relationship Id="rId6" Type="http://schemas.openxmlformats.org/officeDocument/2006/relationships/hyperlink" Target="https://www.cisecurity.org/blog/how-to-implement-assess-your-cyber-hygiene/" TargetMode="External"/><Relationship Id="rId5" Type="http://schemas.openxmlformats.org/officeDocument/2006/relationships/hyperlink" Target="https://swzd.com/resources/state-of-it/" TargetMode="External"/><Relationship Id="rId4" Type="http://schemas.openxmlformats.org/officeDocument/2006/relationships/hyperlink" Target="https://www.forbes.com/sites/kateoflahertyuk/2019/06/20/florida-city-agrees-to-astonishing-600000-ransom-payout/?sh=7ea8fdb32ac6"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hyperlink" Target="https://www.forbes.com/sites/kateoflahertyuk/2019/06/20/florida-city-agrees-to-astonishing-600000-ransom-payout/?sh=7ea8fdb32ac6" TargetMode="External"/><Relationship Id="rId7" Type="http://schemas.openxmlformats.org/officeDocument/2006/relationships/image" Target="../media/image18.png"/><Relationship Id="rId2" Type="http://schemas.openxmlformats.org/officeDocument/2006/relationships/hyperlink" Target="https://www.forbes.com/sites/leemathews/2020/01/26/average-cost-to-recover-from-ransomware-skyrockets-to-over-84000/?sh=2fe83d0f13a2" TargetMode="External"/><Relationship Id="rId1" Type="http://schemas.openxmlformats.org/officeDocument/2006/relationships/slideLayout" Target="../slideLayouts/slideLayout10.xml"/><Relationship Id="rId6" Type="http://schemas.openxmlformats.org/officeDocument/2006/relationships/image" Target="../media/image17.png"/><Relationship Id="rId5" Type="http://schemas.openxmlformats.org/officeDocument/2006/relationships/hyperlink" Target="https://www.cisecurity.org/blog/how-to-implement-assess-your-cyber-hygiene/" TargetMode="External"/><Relationship Id="rId4" Type="http://schemas.openxmlformats.org/officeDocument/2006/relationships/hyperlink" Target="https://swzd.com/resources/state-of-it/"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slide" Target="slide2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slide" Target="slide22.xml"/><Relationship Id="rId4" Type="http://schemas.openxmlformats.org/officeDocument/2006/relationships/hyperlink" Target="http://www.speedmypcupfree.com/" TargetMode="External"/></Relationships>
</file>

<file path=ppt/slides/_rels/slide16.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10.xml"/><Relationship Id="rId1" Type="http://schemas.openxmlformats.org/officeDocument/2006/relationships/slideLayout" Target="../slideLayouts/slideLayout9.xml"/><Relationship Id="rId5" Type="http://schemas.openxmlformats.org/officeDocument/2006/relationships/slide" Target="slide16.xml"/><Relationship Id="rId4" Type="http://schemas.openxmlformats.org/officeDocument/2006/relationships/slide" Target="slide15.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108959" y="1161396"/>
            <a:ext cx="5483105" cy="1828800"/>
          </a:xfrm>
        </p:spPr>
        <p:txBody>
          <a:bodyPr/>
          <a:lstStyle/>
          <a:p>
            <a:r>
              <a:rPr lang="en-US" dirty="0" smtClean="0"/>
              <a:t>State of the </a:t>
            </a:r>
            <a:br>
              <a:rPr lang="en-US" dirty="0" smtClean="0"/>
            </a:br>
            <a:r>
              <a:rPr lang="en-US" dirty="0" smtClean="0"/>
              <a:t>cyber insurance marketplace</a:t>
            </a:r>
            <a:endParaRPr lang="en-US" dirty="0"/>
          </a:p>
        </p:txBody>
      </p:sp>
      <p:sp>
        <p:nvSpPr>
          <p:cNvPr id="3" name="Text Placeholder 2"/>
          <p:cNvSpPr>
            <a:spLocks noGrp="1"/>
          </p:cNvSpPr>
          <p:nvPr>
            <p:ph type="body" sz="quarter" idx="10"/>
          </p:nvPr>
        </p:nvSpPr>
        <p:spPr>
          <a:xfrm>
            <a:off x="3108959" y="4397339"/>
            <a:ext cx="5212080" cy="622003"/>
          </a:xfrm>
        </p:spPr>
        <p:txBody>
          <a:bodyPr/>
          <a:lstStyle/>
          <a:p>
            <a:r>
              <a:rPr lang="en-US" sz="2000" dirty="0" smtClean="0"/>
              <a:t>Adam Connor </a:t>
            </a:r>
            <a:endParaRPr lang="en-US" sz="2000" dirty="0" smtClean="0"/>
          </a:p>
          <a:p>
            <a:r>
              <a:rPr lang="en-US" sz="2000" dirty="0" smtClean="0"/>
              <a:t>Paul Caron </a:t>
            </a:r>
            <a:r>
              <a:rPr lang="en-US" sz="2000" dirty="0"/>
              <a:t> | </a:t>
            </a:r>
            <a:r>
              <a:rPr lang="en-US" sz="2000" dirty="0" smtClean="0"/>
              <a:t> 7/14/2021</a:t>
            </a:r>
            <a:endParaRPr lang="en-US" sz="2000" dirty="0" smtClean="0"/>
          </a:p>
        </p:txBody>
      </p:sp>
    </p:spTree>
    <p:extLst>
      <p:ext uri="{BB962C8B-B14F-4D97-AF65-F5344CB8AC3E}">
        <p14:creationId xmlns:p14="http://schemas.microsoft.com/office/powerpoint/2010/main" val="9040978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Evolution of Cyber Insurance</a:t>
            </a:r>
            <a:endParaRPr lang="en-US" dirty="0"/>
          </a:p>
        </p:txBody>
      </p:sp>
      <p:sp>
        <p:nvSpPr>
          <p:cNvPr id="3" name="Text Placeholder 2"/>
          <p:cNvSpPr>
            <a:spLocks noGrp="1"/>
          </p:cNvSpPr>
          <p:nvPr>
            <p:ph type="body" sz="quarter" idx="15"/>
          </p:nvPr>
        </p:nvSpPr>
        <p:spPr/>
        <p:txBody>
          <a:bodyPr/>
          <a:lstStyle/>
          <a:p>
            <a:r>
              <a:rPr lang="en-US" dirty="0" smtClean="0"/>
              <a:t>Welcome to the Teenage Years</a:t>
            </a:r>
            <a:endParaRPr lang="en-US" dirty="0"/>
          </a:p>
        </p:txBody>
      </p:sp>
      <p:graphicFrame>
        <p:nvGraphicFramePr>
          <p:cNvPr id="6" name="Diagram 5"/>
          <p:cNvGraphicFramePr/>
          <p:nvPr>
            <p:extLst>
              <p:ext uri="{D42A27DB-BD31-4B8C-83A1-F6EECF244321}">
                <p14:modId xmlns:p14="http://schemas.microsoft.com/office/powerpoint/2010/main" val="959886043"/>
              </p:ext>
            </p:extLst>
          </p:nvPr>
        </p:nvGraphicFramePr>
        <p:xfrm>
          <a:off x="1033272" y="2107901"/>
          <a:ext cx="7031736" cy="44897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32" name="Picture 8" descr="See the source image"/>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7730" t="71351" r="7514" b="12325"/>
          <a:stretch/>
        </p:blipFill>
        <p:spPr bwMode="auto">
          <a:xfrm>
            <a:off x="4963138" y="1814470"/>
            <a:ext cx="988859" cy="19045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Baby Stroller Line Art Icon. Size: 193 x 204. Source: www.dreamstime.com"/>
          <p:cNvPicPr>
            <a:picLocks noChangeAspect="1" noChangeArrowheads="1"/>
          </p:cNvPicPr>
          <p:nvPr/>
        </p:nvPicPr>
        <p:blipFill rotWithShape="1">
          <a:blip r:embed="rId8">
            <a:extLst>
              <a:ext uri="{28A0092B-C50C-407E-A947-70E740481C1C}">
                <a14:useLocalDpi xmlns:a14="http://schemas.microsoft.com/office/drawing/2010/main" val="0"/>
              </a:ext>
            </a:extLst>
          </a:blip>
          <a:srcRect l="19320" t="21933" r="18391" b="26769"/>
          <a:stretch/>
        </p:blipFill>
        <p:spPr bwMode="auto">
          <a:xfrm>
            <a:off x="1581665" y="1510655"/>
            <a:ext cx="567799" cy="49427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ar Line Art icon. Size: 89 x 92. Source: www.vecteezy.com"/>
          <p:cNvPicPr>
            <a:picLocks noChangeAspect="1" noChangeArrowheads="1"/>
          </p:cNvPicPr>
          <p:nvPr/>
        </p:nvPicPr>
        <p:blipFill rotWithShape="1">
          <a:blip r:embed="rId9">
            <a:extLst>
              <a:ext uri="{28A0092B-C50C-407E-A947-70E740481C1C}">
                <a14:useLocalDpi xmlns:a14="http://schemas.microsoft.com/office/drawing/2010/main" val="0"/>
              </a:ext>
            </a:extLst>
          </a:blip>
          <a:srcRect t="31845" b="32432"/>
          <a:stretch/>
        </p:blipFill>
        <p:spPr bwMode="auto">
          <a:xfrm>
            <a:off x="6787034" y="1700124"/>
            <a:ext cx="847725" cy="31303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033272" y="6598510"/>
            <a:ext cx="4996825" cy="246221"/>
          </a:xfrm>
          <a:prstGeom prst="rect">
            <a:avLst/>
          </a:prstGeom>
          <a:noFill/>
        </p:spPr>
        <p:txBody>
          <a:bodyPr wrap="square" rtlCol="0">
            <a:spAutoFit/>
          </a:bodyPr>
          <a:lstStyle/>
          <a:p>
            <a:r>
              <a:rPr lang="en-US" sz="1000" dirty="0" smtClean="0"/>
              <a:t>Download: </a:t>
            </a:r>
            <a:r>
              <a:rPr lang="en-US" sz="1000" dirty="0" smtClean="0">
                <a:hlinkClick r:id="rId10"/>
              </a:rPr>
              <a:t>The Evolution of The Cyber Insurance Market </a:t>
            </a:r>
            <a:r>
              <a:rPr lang="en-US" sz="700" dirty="0" smtClean="0"/>
              <a:t>©2021 Risk Placement Services, Inc.</a:t>
            </a:r>
            <a:endParaRPr lang="en-US" sz="700" dirty="0"/>
          </a:p>
        </p:txBody>
      </p:sp>
      <p:pic>
        <p:nvPicPr>
          <p:cNvPr id="1038" name="Picture 14" descr="See the source image"/>
          <p:cNvPicPr>
            <a:picLocks noChangeAspect="1" noChangeArrowheads="1"/>
          </p:cNvPicPr>
          <p:nvPr/>
        </p:nvPicPr>
        <p:blipFill rotWithShape="1">
          <a:blip r:embed="rId11">
            <a:extLst>
              <a:ext uri="{28A0092B-C50C-407E-A947-70E740481C1C}">
                <a14:useLocalDpi xmlns:a14="http://schemas.microsoft.com/office/drawing/2010/main" val="0"/>
              </a:ext>
            </a:extLst>
          </a:blip>
          <a:srcRect l="51413" t="29102" b="29817"/>
          <a:stretch/>
        </p:blipFill>
        <p:spPr bwMode="auto">
          <a:xfrm>
            <a:off x="3448173" y="1510655"/>
            <a:ext cx="615591" cy="520495"/>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databreach line art icon"/>
          <p:cNvPicPr>
            <a:picLocks noChangeAspect="1" noChangeArrowheads="1"/>
          </p:cNvPicPr>
          <p:nvPr/>
        </p:nvPicPr>
        <p:blipFill>
          <a:blip r:embed="rId12" cstate="print">
            <a:extLst>
              <a:ext uri="{BEBA8EAE-BF5A-486C-A8C5-ECC9F3942E4B}">
                <a14:imgProps xmlns:a14="http://schemas.microsoft.com/office/drawing/2010/main">
                  <a14:imgLayer r:embed="rId1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5599315" y="4000071"/>
            <a:ext cx="705364" cy="705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3314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What are we seeing?</a:t>
            </a:r>
            <a:endParaRPr lang="en-US" dirty="0"/>
          </a:p>
        </p:txBody>
      </p:sp>
      <p:sp>
        <p:nvSpPr>
          <p:cNvPr id="6" name="Text Placeholder 5"/>
          <p:cNvSpPr>
            <a:spLocks noGrp="1"/>
          </p:cNvSpPr>
          <p:nvPr>
            <p:ph type="body" sz="quarter" idx="10"/>
          </p:nvPr>
        </p:nvSpPr>
        <p:spPr/>
        <p:txBody>
          <a:bodyPr/>
          <a:lstStyle/>
          <a:p>
            <a:r>
              <a:rPr lang="en-US" dirty="0" smtClean="0"/>
              <a:t>Q1 2021</a:t>
            </a:r>
            <a:endParaRPr lang="en-US" dirty="0"/>
          </a:p>
        </p:txBody>
      </p:sp>
    </p:spTree>
    <p:extLst>
      <p:ext uri="{BB962C8B-B14F-4D97-AF65-F5344CB8AC3E}">
        <p14:creationId xmlns:p14="http://schemas.microsoft.com/office/powerpoint/2010/main" val="27696444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Q1 2021: What Are We Seeing?</a:t>
            </a:r>
            <a:endParaRPr lang="en-US" dirty="0"/>
          </a:p>
        </p:txBody>
      </p:sp>
      <p:sp>
        <p:nvSpPr>
          <p:cNvPr id="4" name="Content Placeholder 3"/>
          <p:cNvSpPr>
            <a:spLocks noGrp="1"/>
          </p:cNvSpPr>
          <p:nvPr>
            <p:ph idx="16"/>
          </p:nvPr>
        </p:nvSpPr>
        <p:spPr/>
        <p:txBody>
          <a:bodyPr/>
          <a:lstStyle/>
          <a:p>
            <a:pPr lvl="0">
              <a:buFont typeface="Arial" panose="020B0604020202020204" pitchFamily="34" charset="0"/>
              <a:buChar char="•"/>
            </a:pPr>
            <a:r>
              <a:rPr lang="en-US" dirty="0" smtClean="0"/>
              <a:t>Significant premium increases 20-60% or more</a:t>
            </a:r>
          </a:p>
          <a:p>
            <a:pPr lvl="0">
              <a:buFont typeface="Arial" panose="020B0604020202020204" pitchFamily="34" charset="0"/>
              <a:buChar char="•"/>
            </a:pPr>
            <a:r>
              <a:rPr lang="en-US" dirty="0" smtClean="0"/>
              <a:t>Carrier efforts to recover from losses primarily driven by ransomware claims:</a:t>
            </a:r>
          </a:p>
          <a:p>
            <a:pPr lvl="1">
              <a:buFont typeface="Arial" panose="020B0604020202020204" pitchFamily="34" charset="0"/>
              <a:buChar char="•"/>
            </a:pPr>
            <a:r>
              <a:rPr lang="en-US" sz="1200" dirty="0" smtClean="0">
                <a:solidFill>
                  <a:schemeClr val="bg1">
                    <a:lumMod val="65000"/>
                  </a:schemeClr>
                </a:solidFill>
              </a:rPr>
              <a:t>Sub-limits or Cyber Extortion exclusions</a:t>
            </a:r>
          </a:p>
          <a:p>
            <a:pPr lvl="1">
              <a:buFont typeface="Arial" panose="020B0604020202020204" pitchFamily="34" charset="0"/>
              <a:buChar char="•"/>
            </a:pPr>
            <a:r>
              <a:rPr lang="en-US" sz="1200" dirty="0" smtClean="0">
                <a:solidFill>
                  <a:schemeClr val="bg1">
                    <a:lumMod val="65000"/>
                  </a:schemeClr>
                </a:solidFill>
              </a:rPr>
              <a:t>Higher retentions</a:t>
            </a:r>
          </a:p>
          <a:p>
            <a:pPr lvl="1">
              <a:buFont typeface="Arial" panose="020B0604020202020204" pitchFamily="34" charset="0"/>
              <a:buChar char="•"/>
            </a:pPr>
            <a:r>
              <a:rPr lang="en-US" sz="1200" dirty="0">
                <a:solidFill>
                  <a:schemeClr val="bg1">
                    <a:lumMod val="65000"/>
                  </a:schemeClr>
                </a:solidFill>
              </a:rPr>
              <a:t>Co-insurance</a:t>
            </a:r>
          </a:p>
          <a:p>
            <a:pPr lvl="1">
              <a:buFont typeface="Arial" panose="020B0604020202020204" pitchFamily="34" charset="0"/>
              <a:buChar char="•"/>
            </a:pPr>
            <a:r>
              <a:rPr lang="en-US" sz="1200" dirty="0" smtClean="0">
                <a:solidFill>
                  <a:schemeClr val="bg1">
                    <a:lumMod val="65000"/>
                  </a:schemeClr>
                </a:solidFill>
              </a:rPr>
              <a:t>Reduced capacity</a:t>
            </a:r>
          </a:p>
          <a:p>
            <a:pPr lvl="1">
              <a:buFont typeface="Arial" panose="020B0604020202020204" pitchFamily="34" charset="0"/>
              <a:buChar char="•"/>
            </a:pPr>
            <a:r>
              <a:rPr lang="en-US" sz="1200" dirty="0" smtClean="0">
                <a:solidFill>
                  <a:schemeClr val="bg1">
                    <a:lumMod val="65000"/>
                  </a:schemeClr>
                </a:solidFill>
              </a:rPr>
              <a:t>Expansion of underwriting requirements (Ransomware supplemental apps, scans)</a:t>
            </a:r>
          </a:p>
          <a:p>
            <a:pPr lvl="1">
              <a:buFont typeface="Arial" panose="020B0604020202020204" pitchFamily="34" charset="0"/>
              <a:buChar char="•"/>
            </a:pPr>
            <a:r>
              <a:rPr lang="en-US" sz="1200" dirty="0" smtClean="0">
                <a:solidFill>
                  <a:schemeClr val="bg1">
                    <a:lumMod val="65000"/>
                  </a:schemeClr>
                </a:solidFill>
              </a:rPr>
              <a:t>Reduction in broker compensation</a:t>
            </a:r>
            <a:endParaRPr lang="en-US" sz="1200" dirty="0">
              <a:solidFill>
                <a:schemeClr val="bg1">
                  <a:lumMod val="65000"/>
                </a:schemeClr>
              </a:solidFill>
            </a:endParaRPr>
          </a:p>
          <a:p>
            <a:pPr marL="231775" lvl="1" indent="0">
              <a:buNone/>
            </a:pPr>
            <a:endParaRPr lang="en-US" sz="1200" dirty="0">
              <a:solidFill>
                <a:schemeClr val="bg1">
                  <a:lumMod val="65000"/>
                </a:schemeClr>
              </a:solidFill>
            </a:endParaRPr>
          </a:p>
          <a:p>
            <a:pPr>
              <a:buFont typeface="Arial" panose="020B0604020202020204" pitchFamily="34" charset="0"/>
              <a:buChar char="•"/>
            </a:pPr>
            <a:endParaRPr lang="en-US" dirty="0" smtClean="0"/>
          </a:p>
          <a:p>
            <a:pPr lvl="0">
              <a:buFont typeface="Arial" panose="020B0604020202020204" pitchFamily="34" charset="0"/>
              <a:buChar char="•"/>
            </a:pPr>
            <a:endParaRPr lang="en-US" sz="1100" dirty="0">
              <a:solidFill>
                <a:schemeClr val="tx1">
                  <a:lumMod val="60000"/>
                  <a:lumOff val="40000"/>
                </a:schemeClr>
              </a:solidFill>
            </a:endParaRPr>
          </a:p>
          <a:p>
            <a:pPr lvl="1"/>
            <a:endParaRPr lang="en-US" sz="1300" dirty="0">
              <a:solidFill>
                <a:schemeClr val="tx1">
                  <a:lumMod val="60000"/>
                  <a:lumOff val="40000"/>
                </a:schemeClr>
              </a:solidFill>
            </a:endParaRPr>
          </a:p>
          <a:p>
            <a:endParaRPr lang="en-US" dirty="0"/>
          </a:p>
        </p:txBody>
      </p:sp>
    </p:spTree>
    <p:extLst>
      <p:ext uri="{BB962C8B-B14F-4D97-AF65-F5344CB8AC3E}">
        <p14:creationId xmlns:p14="http://schemas.microsoft.com/office/powerpoint/2010/main" val="582919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Q1 2021: What Are We Seeing?</a:t>
            </a:r>
            <a:endParaRPr lang="en-US" dirty="0"/>
          </a:p>
        </p:txBody>
      </p:sp>
      <p:sp>
        <p:nvSpPr>
          <p:cNvPr id="4" name="Content Placeholder 3"/>
          <p:cNvSpPr>
            <a:spLocks noGrp="1"/>
          </p:cNvSpPr>
          <p:nvPr>
            <p:ph idx="16"/>
          </p:nvPr>
        </p:nvSpPr>
        <p:spPr/>
        <p:txBody>
          <a:bodyPr/>
          <a:lstStyle/>
          <a:p>
            <a:pPr lvl="0">
              <a:buFont typeface="Arial" panose="020B0604020202020204" pitchFamily="34" charset="0"/>
              <a:buChar char="•"/>
            </a:pPr>
            <a:r>
              <a:rPr lang="en-US" dirty="0" smtClean="0"/>
              <a:t>Increased carrier concern over systemic/aggregate risk (</a:t>
            </a:r>
            <a:r>
              <a:rPr lang="en-US" dirty="0" err="1" smtClean="0"/>
              <a:t>ie</a:t>
            </a:r>
            <a:r>
              <a:rPr lang="en-US" dirty="0" smtClean="0"/>
              <a:t>: </a:t>
            </a:r>
            <a:r>
              <a:rPr lang="en-US" dirty="0" smtClean="0">
                <a:hlinkClick r:id="rId2"/>
              </a:rPr>
              <a:t>SolarWinds</a:t>
            </a:r>
            <a:r>
              <a:rPr lang="en-US" dirty="0" smtClean="0"/>
              <a:t>)</a:t>
            </a:r>
          </a:p>
          <a:p>
            <a:pPr lvl="0">
              <a:buFont typeface="Arial" panose="020B0604020202020204" pitchFamily="34" charset="0"/>
              <a:buChar char="•"/>
            </a:pPr>
            <a:r>
              <a:rPr lang="en-US" dirty="0" smtClean="0"/>
              <a:t>Carriers more willing to walk away from opportunities they don’t find profitable</a:t>
            </a:r>
          </a:p>
          <a:p>
            <a:pPr lvl="0">
              <a:buFont typeface="Arial" panose="020B0604020202020204" pitchFamily="34" charset="0"/>
              <a:buChar char="•"/>
            </a:pPr>
            <a:r>
              <a:rPr lang="en-US" dirty="0" smtClean="0"/>
              <a:t>Hardest hit industries:</a:t>
            </a:r>
          </a:p>
          <a:p>
            <a:pPr lvl="1">
              <a:buFont typeface="Arial" panose="020B0604020202020204" pitchFamily="34" charset="0"/>
              <a:buChar char="•"/>
            </a:pPr>
            <a:r>
              <a:rPr lang="en-US" sz="1200" dirty="0">
                <a:solidFill>
                  <a:schemeClr val="bg1">
                    <a:lumMod val="65000"/>
                  </a:schemeClr>
                </a:solidFill>
              </a:rPr>
              <a:t>Public entity/</a:t>
            </a:r>
            <a:r>
              <a:rPr lang="en-US" sz="1200" dirty="0" err="1">
                <a:solidFill>
                  <a:schemeClr val="bg1">
                    <a:lumMod val="65000"/>
                  </a:schemeClr>
                </a:solidFill>
              </a:rPr>
              <a:t>govt</a:t>
            </a:r>
            <a:r>
              <a:rPr lang="en-US" sz="1200" dirty="0">
                <a:solidFill>
                  <a:schemeClr val="bg1">
                    <a:lumMod val="65000"/>
                  </a:schemeClr>
                </a:solidFill>
              </a:rPr>
              <a:t>/</a:t>
            </a:r>
            <a:r>
              <a:rPr lang="en-US" sz="1200" dirty="0" err="1">
                <a:solidFill>
                  <a:schemeClr val="bg1">
                    <a:lumMod val="65000"/>
                  </a:schemeClr>
                </a:solidFill>
              </a:rPr>
              <a:t>edu</a:t>
            </a:r>
            <a:endParaRPr lang="en-US" sz="1200" dirty="0">
              <a:solidFill>
                <a:schemeClr val="bg1">
                  <a:lumMod val="65000"/>
                </a:schemeClr>
              </a:solidFill>
            </a:endParaRPr>
          </a:p>
          <a:p>
            <a:pPr lvl="1">
              <a:buFont typeface="Arial" panose="020B0604020202020204" pitchFamily="34" charset="0"/>
              <a:buChar char="•"/>
            </a:pPr>
            <a:r>
              <a:rPr lang="en-US" sz="1200" dirty="0">
                <a:solidFill>
                  <a:schemeClr val="bg1">
                    <a:lumMod val="65000"/>
                  </a:schemeClr>
                </a:solidFill>
              </a:rPr>
              <a:t>Manufacturing</a:t>
            </a:r>
          </a:p>
          <a:p>
            <a:pPr lvl="1">
              <a:buFont typeface="Arial" panose="020B0604020202020204" pitchFamily="34" charset="0"/>
              <a:buChar char="•"/>
            </a:pPr>
            <a:r>
              <a:rPr lang="en-US" sz="1200" dirty="0">
                <a:solidFill>
                  <a:schemeClr val="bg1">
                    <a:lumMod val="65000"/>
                  </a:schemeClr>
                </a:solidFill>
              </a:rPr>
              <a:t>Construction</a:t>
            </a:r>
          </a:p>
          <a:p>
            <a:pPr lvl="1">
              <a:buFont typeface="Arial" panose="020B0604020202020204" pitchFamily="34" charset="0"/>
              <a:buChar char="•"/>
            </a:pPr>
            <a:r>
              <a:rPr lang="en-US" sz="1200" dirty="0" smtClean="0">
                <a:solidFill>
                  <a:schemeClr val="bg1">
                    <a:lumMod val="65000"/>
                  </a:schemeClr>
                </a:solidFill>
              </a:rPr>
              <a:t>Healthcare</a:t>
            </a:r>
          </a:p>
          <a:p>
            <a:pPr>
              <a:buFont typeface="Arial" panose="020B0604020202020204" pitchFamily="34" charset="0"/>
              <a:buChar char="•"/>
            </a:pPr>
            <a:r>
              <a:rPr lang="en-US" dirty="0"/>
              <a:t>Carriers exiting the </a:t>
            </a:r>
            <a:r>
              <a:rPr lang="en-US" dirty="0" smtClean="0"/>
              <a:t>cyber insurance space</a:t>
            </a:r>
            <a:endParaRPr lang="en-US" dirty="0"/>
          </a:p>
          <a:p>
            <a:pPr lvl="1">
              <a:buFont typeface="Arial" panose="020B0604020202020204" pitchFamily="34" charset="0"/>
              <a:buChar char="•"/>
            </a:pPr>
            <a:endParaRPr lang="en-US" sz="1200" dirty="0">
              <a:solidFill>
                <a:schemeClr val="bg1">
                  <a:lumMod val="65000"/>
                </a:schemeClr>
              </a:solidFill>
            </a:endParaRPr>
          </a:p>
          <a:p>
            <a:pPr>
              <a:buFont typeface="Arial" panose="020B0604020202020204" pitchFamily="34" charset="0"/>
              <a:buChar char="•"/>
            </a:pPr>
            <a:endParaRPr lang="en-US" dirty="0" smtClean="0"/>
          </a:p>
          <a:p>
            <a:pPr lvl="0">
              <a:buFont typeface="Arial" panose="020B0604020202020204" pitchFamily="34" charset="0"/>
              <a:buChar char="•"/>
            </a:pPr>
            <a:endParaRPr lang="en-US" sz="1100" dirty="0">
              <a:solidFill>
                <a:schemeClr val="tx1">
                  <a:lumMod val="60000"/>
                  <a:lumOff val="40000"/>
                </a:schemeClr>
              </a:solidFill>
            </a:endParaRPr>
          </a:p>
          <a:p>
            <a:pPr lvl="1"/>
            <a:endParaRPr lang="en-US" sz="1300" dirty="0">
              <a:solidFill>
                <a:schemeClr val="tx1">
                  <a:lumMod val="60000"/>
                  <a:lumOff val="40000"/>
                </a:schemeClr>
              </a:solidFill>
            </a:endParaRPr>
          </a:p>
          <a:p>
            <a:endParaRPr lang="en-US" dirty="0"/>
          </a:p>
        </p:txBody>
      </p:sp>
    </p:spTree>
    <p:extLst>
      <p:ext uri="{BB962C8B-B14F-4D97-AF65-F5344CB8AC3E}">
        <p14:creationId xmlns:p14="http://schemas.microsoft.com/office/powerpoint/2010/main" val="1931490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Q1 2021: What Are We Seeing?</a:t>
            </a:r>
            <a:endParaRPr lang="en-US" dirty="0"/>
          </a:p>
        </p:txBody>
      </p:sp>
      <p:sp>
        <p:nvSpPr>
          <p:cNvPr id="4" name="Content Placeholder 3"/>
          <p:cNvSpPr>
            <a:spLocks noGrp="1"/>
          </p:cNvSpPr>
          <p:nvPr>
            <p:ph idx="16"/>
          </p:nvPr>
        </p:nvSpPr>
        <p:spPr/>
        <p:txBody>
          <a:bodyPr/>
          <a:lstStyle/>
          <a:p>
            <a:pPr lvl="0">
              <a:buFont typeface="Arial" panose="020B0604020202020204" pitchFamily="34" charset="0"/>
              <a:buChar char="•"/>
            </a:pPr>
            <a:r>
              <a:rPr lang="en-US" dirty="0" smtClean="0"/>
              <a:t>Further regulatory intervention</a:t>
            </a:r>
          </a:p>
          <a:p>
            <a:pPr lvl="1">
              <a:buFont typeface="Arial" panose="020B0604020202020204" pitchFamily="34" charset="0"/>
              <a:buChar char="•"/>
            </a:pPr>
            <a:r>
              <a:rPr lang="en-US" dirty="0"/>
              <a:t>NYDFS Guidance </a:t>
            </a:r>
            <a:r>
              <a:rPr lang="en-US" dirty="0" smtClean="0"/>
              <a:t>2/4/21: Cyber Insurers Doing Business in NY Must Implement a Cyber Insurance Risk Framework:</a:t>
            </a:r>
          </a:p>
          <a:p>
            <a:pPr lvl="2">
              <a:buFont typeface="Arial" panose="020B0604020202020204" pitchFamily="34" charset="0"/>
              <a:buChar char="•"/>
            </a:pPr>
            <a:r>
              <a:rPr lang="en-US" sz="1100" dirty="0">
                <a:solidFill>
                  <a:schemeClr val="bg1">
                    <a:lumMod val="65000"/>
                  </a:schemeClr>
                </a:solidFill>
              </a:rPr>
              <a:t>Establish a formal cyber insurance risk strategy</a:t>
            </a:r>
          </a:p>
          <a:p>
            <a:pPr lvl="2">
              <a:buFont typeface="Arial" panose="020B0604020202020204" pitchFamily="34" charset="0"/>
              <a:buChar char="•"/>
            </a:pPr>
            <a:r>
              <a:rPr lang="en-US" sz="1100" dirty="0">
                <a:solidFill>
                  <a:schemeClr val="bg1">
                    <a:lumMod val="65000"/>
                  </a:schemeClr>
                </a:solidFill>
              </a:rPr>
              <a:t>Manage and eliminate exposure to silent cyber insurance risk</a:t>
            </a:r>
          </a:p>
          <a:p>
            <a:pPr lvl="2">
              <a:buFont typeface="Arial" panose="020B0604020202020204" pitchFamily="34" charset="0"/>
              <a:buChar char="•"/>
            </a:pPr>
            <a:r>
              <a:rPr lang="en-US" sz="1100" dirty="0">
                <a:solidFill>
                  <a:schemeClr val="bg1">
                    <a:lumMod val="65000"/>
                  </a:schemeClr>
                </a:solidFill>
              </a:rPr>
              <a:t>Evaluate systemic risk</a:t>
            </a:r>
          </a:p>
          <a:p>
            <a:pPr lvl="2">
              <a:buFont typeface="Arial" panose="020B0604020202020204" pitchFamily="34" charset="0"/>
              <a:buChar char="•"/>
            </a:pPr>
            <a:r>
              <a:rPr lang="en-US" sz="1100" dirty="0">
                <a:solidFill>
                  <a:schemeClr val="bg1">
                    <a:lumMod val="65000"/>
                  </a:schemeClr>
                </a:solidFill>
              </a:rPr>
              <a:t>Rigorously measure insured risk</a:t>
            </a:r>
          </a:p>
          <a:p>
            <a:pPr lvl="2">
              <a:buFont typeface="Arial" panose="020B0604020202020204" pitchFamily="34" charset="0"/>
              <a:buChar char="•"/>
            </a:pPr>
            <a:r>
              <a:rPr lang="en-US" sz="1100" dirty="0">
                <a:solidFill>
                  <a:schemeClr val="bg1">
                    <a:lumMod val="65000"/>
                  </a:schemeClr>
                </a:solidFill>
              </a:rPr>
              <a:t>Educate insureds and insurance producers</a:t>
            </a:r>
          </a:p>
          <a:p>
            <a:pPr lvl="2">
              <a:buFont typeface="Arial" panose="020B0604020202020204" pitchFamily="34" charset="0"/>
              <a:buChar char="•"/>
            </a:pPr>
            <a:r>
              <a:rPr lang="en-US" sz="1100" dirty="0">
                <a:solidFill>
                  <a:schemeClr val="bg1">
                    <a:lumMod val="65000"/>
                  </a:schemeClr>
                </a:solidFill>
              </a:rPr>
              <a:t>Obtain cybersecurity expertise</a:t>
            </a:r>
          </a:p>
          <a:p>
            <a:pPr lvl="2">
              <a:buFont typeface="Arial" panose="020B0604020202020204" pitchFamily="34" charset="0"/>
              <a:buChar char="•"/>
            </a:pPr>
            <a:r>
              <a:rPr lang="en-US" sz="1100" dirty="0">
                <a:solidFill>
                  <a:schemeClr val="bg1">
                    <a:lumMod val="65000"/>
                  </a:schemeClr>
                </a:solidFill>
              </a:rPr>
              <a:t>Require notice to law enforcement</a:t>
            </a:r>
          </a:p>
          <a:p>
            <a:pPr lvl="2">
              <a:buFont typeface="Arial" panose="020B0604020202020204" pitchFamily="34" charset="0"/>
              <a:buChar char="•"/>
            </a:pPr>
            <a:r>
              <a:rPr lang="en-US" sz="1100" dirty="0">
                <a:solidFill>
                  <a:schemeClr val="bg1">
                    <a:lumMod val="65000"/>
                  </a:schemeClr>
                </a:solidFill>
              </a:rPr>
              <a:t>Source: </a:t>
            </a:r>
            <a:r>
              <a:rPr lang="en-US" sz="700" dirty="0">
                <a:hlinkClick r:id="rId2"/>
              </a:rPr>
              <a:t>Insurance Circular Letter No. 2 (2021): Cyber Insurance Risk Framework | Department of Financial Services (ny.gov</a:t>
            </a:r>
            <a:r>
              <a:rPr lang="en-US" sz="700" dirty="0" smtClean="0">
                <a:hlinkClick r:id="rId2"/>
              </a:rPr>
              <a:t>)</a:t>
            </a:r>
            <a:r>
              <a:rPr lang="en-US" sz="700" dirty="0" smtClean="0"/>
              <a:t>  </a:t>
            </a:r>
          </a:p>
          <a:p>
            <a:pPr lvl="1">
              <a:buFont typeface="Arial" panose="020B0604020202020204" pitchFamily="34" charset="0"/>
              <a:buChar char="•"/>
            </a:pPr>
            <a:r>
              <a:rPr lang="en-US" dirty="0" smtClean="0"/>
              <a:t>October, </a:t>
            </a:r>
            <a:r>
              <a:rPr lang="en-US" dirty="0" smtClean="0">
                <a:hlinkClick r:id="rId3"/>
              </a:rPr>
              <a:t>2020 Advisory on Potential Sanctions Risks for Facilitating Ransomware Payments </a:t>
            </a:r>
            <a:r>
              <a:rPr lang="en-US" dirty="0" smtClean="0"/>
              <a:t>– U.S. Department of the Treasury.</a:t>
            </a:r>
          </a:p>
          <a:p>
            <a:pPr lvl="1">
              <a:buFont typeface="Arial" panose="020B0604020202020204" pitchFamily="34" charset="0"/>
              <a:buChar char="•"/>
            </a:pPr>
            <a:endParaRPr lang="en-US" dirty="0"/>
          </a:p>
          <a:p>
            <a:pPr lvl="1">
              <a:buFont typeface="Arial" panose="020B0604020202020204" pitchFamily="34" charset="0"/>
              <a:buChar char="•"/>
            </a:pPr>
            <a:endParaRPr lang="en-US" dirty="0"/>
          </a:p>
          <a:p>
            <a:pPr lvl="1">
              <a:buFont typeface="Arial" panose="020B0604020202020204" pitchFamily="34" charset="0"/>
              <a:buChar char="•"/>
            </a:pPr>
            <a:endParaRPr lang="en-US" sz="1200" dirty="0">
              <a:solidFill>
                <a:schemeClr val="bg1">
                  <a:lumMod val="65000"/>
                </a:schemeClr>
              </a:solidFill>
            </a:endParaRPr>
          </a:p>
          <a:p>
            <a:pPr>
              <a:buFont typeface="Arial" panose="020B0604020202020204" pitchFamily="34" charset="0"/>
              <a:buChar char="•"/>
            </a:pPr>
            <a:endParaRPr lang="en-US" dirty="0" smtClean="0"/>
          </a:p>
          <a:p>
            <a:pPr lvl="0">
              <a:buFont typeface="Arial" panose="020B0604020202020204" pitchFamily="34" charset="0"/>
              <a:buChar char="•"/>
            </a:pPr>
            <a:endParaRPr lang="en-US" sz="1100" dirty="0">
              <a:solidFill>
                <a:schemeClr val="tx1">
                  <a:lumMod val="60000"/>
                  <a:lumOff val="40000"/>
                </a:schemeClr>
              </a:solidFill>
            </a:endParaRPr>
          </a:p>
          <a:p>
            <a:pPr lvl="1"/>
            <a:endParaRPr lang="en-US" sz="1300" dirty="0">
              <a:solidFill>
                <a:schemeClr val="tx1">
                  <a:lumMod val="60000"/>
                  <a:lumOff val="40000"/>
                </a:schemeClr>
              </a:solidFill>
            </a:endParaRPr>
          </a:p>
          <a:p>
            <a:endParaRPr lang="en-US" dirty="0"/>
          </a:p>
        </p:txBody>
      </p:sp>
    </p:spTree>
    <p:extLst>
      <p:ext uri="{BB962C8B-B14F-4D97-AF65-F5344CB8AC3E}">
        <p14:creationId xmlns:p14="http://schemas.microsoft.com/office/powerpoint/2010/main" val="2436925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How did we get here?</a:t>
            </a:r>
            <a:endParaRPr lang="en-US" dirty="0"/>
          </a:p>
        </p:txBody>
      </p:sp>
    </p:spTree>
    <p:extLst>
      <p:ext uri="{BB962C8B-B14F-4D97-AF65-F5344CB8AC3E}">
        <p14:creationId xmlns:p14="http://schemas.microsoft.com/office/powerpoint/2010/main" val="36371033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Did We Get Here?</a:t>
            </a:r>
            <a:endParaRPr lang="en-US" dirty="0"/>
          </a:p>
        </p:txBody>
      </p:sp>
      <p:pic>
        <p:nvPicPr>
          <p:cNvPr id="6" name="Picture 5"/>
          <p:cNvPicPr>
            <a:picLocks noChangeAspect="1"/>
          </p:cNvPicPr>
          <p:nvPr/>
        </p:nvPicPr>
        <p:blipFill>
          <a:blip r:embed="rId2"/>
          <a:stretch>
            <a:fillRect/>
          </a:stretch>
        </p:blipFill>
        <p:spPr>
          <a:xfrm>
            <a:off x="1414848" y="1609058"/>
            <a:ext cx="5879258" cy="4603570"/>
          </a:xfrm>
          <a:prstGeom prst="rect">
            <a:avLst/>
          </a:prstGeom>
        </p:spPr>
      </p:pic>
      <p:sp>
        <p:nvSpPr>
          <p:cNvPr id="9" name="TextBox 8"/>
          <p:cNvSpPr txBox="1"/>
          <p:nvPr/>
        </p:nvSpPr>
        <p:spPr>
          <a:xfrm>
            <a:off x="5280455" y="6004878"/>
            <a:ext cx="4349578" cy="646331"/>
          </a:xfrm>
          <a:prstGeom prst="rect">
            <a:avLst/>
          </a:prstGeom>
          <a:noFill/>
        </p:spPr>
        <p:txBody>
          <a:bodyPr wrap="square" rtlCol="0">
            <a:spAutoFit/>
          </a:bodyPr>
          <a:lstStyle/>
          <a:p>
            <a:r>
              <a:rPr lang="en-US" sz="600" dirty="0" smtClean="0"/>
              <a:t>1 </a:t>
            </a:r>
            <a:r>
              <a:rPr lang="en-US" sz="600" dirty="0" smtClean="0">
                <a:hlinkClick r:id="rId3"/>
              </a:rPr>
              <a:t>Average </a:t>
            </a:r>
            <a:r>
              <a:rPr lang="en-US" sz="600" dirty="0">
                <a:hlinkClick r:id="rId3"/>
              </a:rPr>
              <a:t>Cost To Recover From Ransomware Skyrockets To Over $84,000 (forbes.com</a:t>
            </a:r>
            <a:r>
              <a:rPr lang="en-US" sz="600" dirty="0" smtClean="0">
                <a:hlinkClick r:id="rId3"/>
              </a:rPr>
              <a:t>)</a:t>
            </a:r>
            <a:endParaRPr lang="en-US" sz="600" dirty="0" smtClean="0"/>
          </a:p>
          <a:p>
            <a:r>
              <a:rPr lang="en-US" sz="600" dirty="0" smtClean="0"/>
              <a:t>2 </a:t>
            </a:r>
            <a:r>
              <a:rPr lang="en-US" sz="600" dirty="0" smtClean="0">
                <a:hlinkClick r:id="rId4"/>
              </a:rPr>
              <a:t>Florida </a:t>
            </a:r>
            <a:r>
              <a:rPr lang="en-US" sz="600" dirty="0">
                <a:hlinkClick r:id="rId4"/>
              </a:rPr>
              <a:t>City Agrees To Astonishing $600,000 Ransom Payout (Updated) (forbes.com</a:t>
            </a:r>
            <a:r>
              <a:rPr lang="en-US" sz="600" dirty="0" smtClean="0">
                <a:hlinkClick r:id="rId4"/>
              </a:rPr>
              <a:t>)</a:t>
            </a:r>
            <a:r>
              <a:rPr lang="en-US" sz="600" dirty="0" smtClean="0"/>
              <a:t> </a:t>
            </a:r>
          </a:p>
          <a:p>
            <a:r>
              <a:rPr lang="en-US" sz="600" dirty="0" smtClean="0"/>
              <a:t>3 </a:t>
            </a:r>
            <a:r>
              <a:rPr lang="en-US" sz="600" dirty="0" smtClean="0">
                <a:hlinkClick r:id="rId5"/>
              </a:rPr>
              <a:t>The </a:t>
            </a:r>
            <a:r>
              <a:rPr lang="en-US" sz="600" dirty="0">
                <a:hlinkClick r:id="rId5"/>
              </a:rPr>
              <a:t>2021 State of IT (swzd.com</a:t>
            </a:r>
            <a:r>
              <a:rPr lang="en-US" sz="600" dirty="0" smtClean="0">
                <a:hlinkClick r:id="rId5"/>
              </a:rPr>
              <a:t>)</a:t>
            </a:r>
            <a:r>
              <a:rPr lang="en-US" sz="600" dirty="0" smtClean="0"/>
              <a:t> </a:t>
            </a:r>
          </a:p>
          <a:p>
            <a:r>
              <a:rPr lang="en-US" sz="600" dirty="0" smtClean="0"/>
              <a:t>4 </a:t>
            </a:r>
            <a:r>
              <a:rPr lang="en-US" sz="600" dirty="0" smtClean="0">
                <a:hlinkClick r:id="rId6"/>
              </a:rPr>
              <a:t>How </a:t>
            </a:r>
            <a:r>
              <a:rPr lang="en-US" sz="600" dirty="0">
                <a:hlinkClick r:id="rId6"/>
              </a:rPr>
              <a:t>to Implement &amp; Assess Your Cyber Hygiene (cisecurity.org</a:t>
            </a:r>
            <a:r>
              <a:rPr lang="en-US" sz="600" dirty="0" smtClean="0">
                <a:hlinkClick r:id="rId6"/>
              </a:rPr>
              <a:t>)</a:t>
            </a:r>
            <a:r>
              <a:rPr lang="en-US" sz="600" dirty="0" smtClean="0"/>
              <a:t> </a:t>
            </a:r>
          </a:p>
          <a:p>
            <a:r>
              <a:rPr lang="en-US" sz="600" dirty="0" smtClean="0"/>
              <a:t>5</a:t>
            </a:r>
            <a:r>
              <a:rPr lang="en-US" sz="600" i="1" dirty="0" smtClean="0"/>
              <a:t> </a:t>
            </a:r>
            <a:r>
              <a:rPr lang="en-US" sz="600" i="1" dirty="0" err="1" smtClean="0"/>
              <a:t>Ponemon</a:t>
            </a:r>
            <a:r>
              <a:rPr lang="en-US" sz="600" i="1" dirty="0" smtClean="0"/>
              <a:t> Institute’s The Fourth Annual Study on the Cyber Resilient Organization</a:t>
            </a:r>
            <a:r>
              <a:rPr lang="en-US" sz="600" dirty="0" smtClean="0"/>
              <a:t>, page 35</a:t>
            </a:r>
          </a:p>
          <a:p>
            <a:r>
              <a:rPr lang="en-US" sz="600" dirty="0" smtClean="0"/>
              <a:t>6 </a:t>
            </a:r>
            <a:r>
              <a:rPr lang="en-US" sz="600" dirty="0" err="1" smtClean="0"/>
              <a:t>NetDiligence</a:t>
            </a:r>
            <a:r>
              <a:rPr lang="en-US" sz="600" dirty="0" smtClean="0"/>
              <a:t> Cyber Claims Study, 2019 Report</a:t>
            </a:r>
            <a:endParaRPr lang="en-US" sz="500" dirty="0"/>
          </a:p>
        </p:txBody>
      </p:sp>
      <p:sp>
        <p:nvSpPr>
          <p:cNvPr id="10" name="TextBox 9"/>
          <p:cNvSpPr txBox="1"/>
          <p:nvPr/>
        </p:nvSpPr>
        <p:spPr>
          <a:xfrm>
            <a:off x="140043" y="1493642"/>
            <a:ext cx="3048000" cy="230832"/>
          </a:xfrm>
          <a:prstGeom prst="rect">
            <a:avLst/>
          </a:prstGeom>
          <a:noFill/>
        </p:spPr>
        <p:txBody>
          <a:bodyPr wrap="square" rtlCol="0">
            <a:spAutoFit/>
          </a:bodyPr>
          <a:lstStyle/>
          <a:p>
            <a:r>
              <a:rPr lang="en-US" sz="900" dirty="0" smtClean="0"/>
              <a:t>Source: Travelers</a:t>
            </a:r>
            <a:endParaRPr lang="en-US" sz="900" dirty="0"/>
          </a:p>
        </p:txBody>
      </p:sp>
    </p:spTree>
    <p:extLst>
      <p:ext uri="{BB962C8B-B14F-4D97-AF65-F5344CB8AC3E}">
        <p14:creationId xmlns:p14="http://schemas.microsoft.com/office/powerpoint/2010/main" val="18981921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10946797-4D85-ED4B-84DD-04583EE17712}"/>
              </a:ext>
            </a:extLst>
          </p:cNvPr>
          <p:cNvSpPr>
            <a:spLocks noGrp="1"/>
          </p:cNvSpPr>
          <p:nvPr>
            <p:ph type="sldNum" sz="quarter" idx="12"/>
          </p:nvPr>
        </p:nvSpPr>
        <p:spPr/>
        <p:txBody>
          <a:bodyPr/>
          <a:lstStyle/>
          <a:p>
            <a:pPr algn="r" defTabSz="685800">
              <a:defRPr/>
            </a:pPr>
            <a:fld id="{13B88A40-E78F-6746-87E4-E178EA71B0DC}" type="slidenum">
              <a:rPr lang="en-US" sz="675" b="1">
                <a:solidFill>
                  <a:srgbClr val="003A6E">
                    <a:tint val="75000"/>
                  </a:srgbClr>
                </a:solidFill>
                <a:latin typeface="Century Gothic" panose="020B0502020202020204" pitchFamily="34" charset="0"/>
              </a:rPr>
              <a:pPr algn="r" defTabSz="685800">
                <a:defRPr/>
              </a:pPr>
              <a:t>9</a:t>
            </a:fld>
            <a:endParaRPr lang="en-US" sz="675" b="1">
              <a:solidFill>
                <a:srgbClr val="003A6E">
                  <a:tint val="75000"/>
                </a:srgbClr>
              </a:solidFill>
              <a:latin typeface="Century Gothic" panose="020B0502020202020204" pitchFamily="34" charset="0"/>
            </a:endParaRPr>
          </a:p>
        </p:txBody>
      </p:sp>
      <p:sp>
        <p:nvSpPr>
          <p:cNvPr id="4" name="Footer Placeholder 3">
            <a:extLst>
              <a:ext uri="{FF2B5EF4-FFF2-40B4-BE49-F238E27FC236}">
                <a16:creationId xmlns:a16="http://schemas.microsoft.com/office/drawing/2014/main" xmlns="" id="{7411C2AA-507E-934F-80F6-8ABDAB7E26E3}"/>
              </a:ext>
            </a:extLst>
          </p:cNvPr>
          <p:cNvSpPr>
            <a:spLocks noGrp="1"/>
          </p:cNvSpPr>
          <p:nvPr>
            <p:ph type="ftr" sz="quarter" idx="3"/>
          </p:nvPr>
        </p:nvSpPr>
        <p:spPr/>
        <p:txBody>
          <a:bodyPr/>
          <a:lstStyle/>
          <a:p>
            <a:pPr algn="l" defTabSz="685800">
              <a:defRPr/>
            </a:pPr>
            <a:r>
              <a:rPr lang="en-US">
                <a:solidFill>
                  <a:srgbClr val="FFFFFF">
                    <a:lumMod val="75000"/>
                  </a:srgbClr>
                </a:solidFill>
                <a:ea typeface="Arial Narrow" charset="0"/>
                <a:cs typeface="Arial Narrow" charset="0"/>
              </a:rPr>
              <a:t>BUSINESS CONFIDENTIAL   |   ©Arete 2021. All Rights Reserved. </a:t>
            </a:r>
          </a:p>
        </p:txBody>
      </p:sp>
      <p:sp>
        <p:nvSpPr>
          <p:cNvPr id="2" name="Title 1">
            <a:extLst>
              <a:ext uri="{FF2B5EF4-FFF2-40B4-BE49-F238E27FC236}">
                <a16:creationId xmlns:a16="http://schemas.microsoft.com/office/drawing/2014/main" xmlns="" id="{5B16FAE6-13F8-8D4A-954D-4CD9E753472E}"/>
              </a:ext>
            </a:extLst>
          </p:cNvPr>
          <p:cNvSpPr>
            <a:spLocks noGrp="1"/>
          </p:cNvSpPr>
          <p:nvPr>
            <p:ph type="title"/>
          </p:nvPr>
        </p:nvSpPr>
        <p:spPr/>
        <p:txBody>
          <a:bodyPr/>
          <a:lstStyle/>
          <a:p>
            <a:r>
              <a:rPr lang="en-US"/>
              <a:t>INDUSTRIES &amp; VARIANTS EFFECTED </a:t>
            </a:r>
          </a:p>
        </p:txBody>
      </p:sp>
      <p:pic>
        <p:nvPicPr>
          <p:cNvPr id="2050" name="Picture 13">
            <a:extLst>
              <a:ext uri="{FF2B5EF4-FFF2-40B4-BE49-F238E27FC236}">
                <a16:creationId xmlns:a16="http://schemas.microsoft.com/office/drawing/2014/main" xmlns="" id="{695E5769-9BCC-40E9-987E-A68E10B0EF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708418"/>
            <a:ext cx="7590034" cy="4295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37856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10946797-4D85-ED4B-84DD-04583EE17712}"/>
              </a:ext>
            </a:extLst>
          </p:cNvPr>
          <p:cNvSpPr>
            <a:spLocks noGrp="1"/>
          </p:cNvSpPr>
          <p:nvPr>
            <p:ph type="sldNum" sz="quarter" idx="12"/>
          </p:nvPr>
        </p:nvSpPr>
        <p:spPr/>
        <p:txBody>
          <a:bodyPr/>
          <a:lstStyle/>
          <a:p>
            <a:pPr algn="r" defTabSz="685800">
              <a:defRPr/>
            </a:pPr>
            <a:fld id="{13B88A40-E78F-6746-87E4-E178EA71B0DC}" type="slidenum">
              <a:rPr lang="en-US" sz="675" b="1">
                <a:solidFill>
                  <a:srgbClr val="003A6E">
                    <a:tint val="75000"/>
                  </a:srgbClr>
                </a:solidFill>
                <a:latin typeface="Century Gothic" panose="020B0502020202020204" pitchFamily="34" charset="0"/>
              </a:rPr>
              <a:pPr algn="r" defTabSz="685800">
                <a:defRPr/>
              </a:pPr>
              <a:t>10</a:t>
            </a:fld>
            <a:endParaRPr lang="en-US" sz="675" b="1">
              <a:solidFill>
                <a:srgbClr val="003A6E">
                  <a:tint val="75000"/>
                </a:srgbClr>
              </a:solidFill>
              <a:latin typeface="Century Gothic" panose="020B0502020202020204" pitchFamily="34" charset="0"/>
            </a:endParaRPr>
          </a:p>
        </p:txBody>
      </p:sp>
      <p:sp>
        <p:nvSpPr>
          <p:cNvPr id="4" name="Footer Placeholder 3">
            <a:extLst>
              <a:ext uri="{FF2B5EF4-FFF2-40B4-BE49-F238E27FC236}">
                <a16:creationId xmlns:a16="http://schemas.microsoft.com/office/drawing/2014/main" xmlns="" id="{7411C2AA-507E-934F-80F6-8ABDAB7E26E3}"/>
              </a:ext>
            </a:extLst>
          </p:cNvPr>
          <p:cNvSpPr>
            <a:spLocks noGrp="1"/>
          </p:cNvSpPr>
          <p:nvPr>
            <p:ph type="ftr" sz="quarter" idx="3"/>
          </p:nvPr>
        </p:nvSpPr>
        <p:spPr/>
        <p:txBody>
          <a:bodyPr/>
          <a:lstStyle/>
          <a:p>
            <a:pPr algn="l" defTabSz="685800">
              <a:defRPr/>
            </a:pPr>
            <a:r>
              <a:rPr lang="en-US">
                <a:solidFill>
                  <a:srgbClr val="FFFFFF">
                    <a:lumMod val="75000"/>
                  </a:srgbClr>
                </a:solidFill>
                <a:ea typeface="Arial Narrow" charset="0"/>
                <a:cs typeface="Arial Narrow" charset="0"/>
              </a:rPr>
              <a:t>BUSINESS CONFIDENTIAL   |   ©Arete 2021. All Rights Reserved. </a:t>
            </a:r>
          </a:p>
        </p:txBody>
      </p:sp>
      <p:sp>
        <p:nvSpPr>
          <p:cNvPr id="2" name="Title 1">
            <a:extLst>
              <a:ext uri="{FF2B5EF4-FFF2-40B4-BE49-F238E27FC236}">
                <a16:creationId xmlns:a16="http://schemas.microsoft.com/office/drawing/2014/main" xmlns="" id="{5B16FAE6-13F8-8D4A-954D-4CD9E753472E}"/>
              </a:ext>
            </a:extLst>
          </p:cNvPr>
          <p:cNvSpPr>
            <a:spLocks noGrp="1"/>
          </p:cNvSpPr>
          <p:nvPr>
            <p:ph type="title"/>
          </p:nvPr>
        </p:nvSpPr>
        <p:spPr/>
        <p:txBody>
          <a:bodyPr>
            <a:normAutofit/>
          </a:bodyPr>
          <a:lstStyle/>
          <a:p>
            <a:r>
              <a:rPr lang="en-US" sz="1500"/>
              <a:t>MULTI-FACTOR AUTHENTICATION (MFA), BACKUPS, INTRUSION</a:t>
            </a:r>
          </a:p>
        </p:txBody>
      </p:sp>
      <p:pic>
        <p:nvPicPr>
          <p:cNvPr id="1026" name="Picture 14">
            <a:extLst>
              <a:ext uri="{FF2B5EF4-FFF2-40B4-BE49-F238E27FC236}">
                <a16:creationId xmlns:a16="http://schemas.microsoft.com/office/drawing/2014/main" xmlns="" id="{58843F14-5C6E-40B8-9A73-E63C936B7B0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717"/>
          <a:stretch/>
        </p:blipFill>
        <p:spPr bwMode="auto">
          <a:xfrm>
            <a:off x="158004" y="1696146"/>
            <a:ext cx="7462853" cy="4212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0508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CE989011-DCFE-4F31-9BF5-F57CF2F92521}"/>
              </a:ext>
            </a:extLst>
          </p:cNvPr>
          <p:cNvSpPr>
            <a:spLocks noGrp="1"/>
          </p:cNvSpPr>
          <p:nvPr>
            <p:ph type="sldNum" sz="quarter" idx="12"/>
          </p:nvPr>
        </p:nvSpPr>
        <p:spPr/>
        <p:txBody>
          <a:bodyPr/>
          <a:lstStyle/>
          <a:p>
            <a:fld id="{13B88A40-E78F-6746-87E4-E178EA71B0DC}" type="slidenum">
              <a:rPr lang="en-US" smtClean="0"/>
              <a:t>11</a:t>
            </a:fld>
            <a:endParaRPr lang="en-US"/>
          </a:p>
        </p:txBody>
      </p:sp>
      <p:sp>
        <p:nvSpPr>
          <p:cNvPr id="3" name="Footer Placeholder 2">
            <a:extLst>
              <a:ext uri="{FF2B5EF4-FFF2-40B4-BE49-F238E27FC236}">
                <a16:creationId xmlns:a16="http://schemas.microsoft.com/office/drawing/2014/main" xmlns="" id="{D9C0BD72-10A8-41F3-A440-02F6CB6EDCF4}"/>
              </a:ext>
            </a:extLst>
          </p:cNvPr>
          <p:cNvSpPr>
            <a:spLocks noGrp="1"/>
          </p:cNvSpPr>
          <p:nvPr>
            <p:ph type="ftr" sz="quarter" idx="3"/>
          </p:nvPr>
        </p:nvSpPr>
        <p:spPr/>
        <p:txBody>
          <a:bodyPr/>
          <a:lstStyle/>
          <a:p>
            <a:pPr algn="l"/>
            <a:r>
              <a:rPr lang="en-US">
                <a:solidFill>
                  <a:schemeClr val="bg1">
                    <a:lumMod val="75000"/>
                  </a:schemeClr>
                </a:solidFill>
                <a:ea typeface="Arial Narrow" charset="0"/>
                <a:cs typeface="Arial Narrow" charset="0"/>
              </a:rPr>
              <a:t>BUSINESS CONFIDENTIAL   |   ©Arete. 2021 All Rights Reserved. </a:t>
            </a:r>
          </a:p>
        </p:txBody>
      </p:sp>
      <p:sp>
        <p:nvSpPr>
          <p:cNvPr id="4" name="Title 3">
            <a:extLst>
              <a:ext uri="{FF2B5EF4-FFF2-40B4-BE49-F238E27FC236}">
                <a16:creationId xmlns:a16="http://schemas.microsoft.com/office/drawing/2014/main" xmlns="" id="{9ACE5547-69C9-49C1-A010-5533780B5A60}"/>
              </a:ext>
            </a:extLst>
          </p:cNvPr>
          <p:cNvSpPr>
            <a:spLocks noGrp="1"/>
          </p:cNvSpPr>
          <p:nvPr>
            <p:ph type="title"/>
          </p:nvPr>
        </p:nvSpPr>
        <p:spPr/>
        <p:txBody>
          <a:bodyPr/>
          <a:lstStyle/>
          <a:p>
            <a:r>
              <a:rPr lang="en-US"/>
              <a:t>CYBER SECURITY BEST PRACTICES </a:t>
            </a:r>
          </a:p>
        </p:txBody>
      </p:sp>
      <p:sp>
        <p:nvSpPr>
          <p:cNvPr id="5" name="TextBox 4">
            <a:extLst>
              <a:ext uri="{FF2B5EF4-FFF2-40B4-BE49-F238E27FC236}">
                <a16:creationId xmlns:a16="http://schemas.microsoft.com/office/drawing/2014/main" xmlns="" id="{63CA358E-EB7B-4848-9008-01C0EBE9EFBE}"/>
              </a:ext>
            </a:extLst>
          </p:cNvPr>
          <p:cNvSpPr txBox="1"/>
          <p:nvPr/>
        </p:nvSpPr>
        <p:spPr>
          <a:xfrm>
            <a:off x="428625" y="1753795"/>
            <a:ext cx="7494815" cy="507831"/>
          </a:xfrm>
          <a:prstGeom prst="rect">
            <a:avLst/>
          </a:prstGeom>
          <a:noFill/>
        </p:spPr>
        <p:txBody>
          <a:bodyPr wrap="square" rtlCol="0">
            <a:spAutoFit/>
          </a:bodyPr>
          <a:lstStyle/>
          <a:p>
            <a:r>
              <a:rPr lang="en-US" sz="1350" i="1"/>
              <a:t>Include best practices for preventing a cyber incident. </a:t>
            </a:r>
          </a:p>
          <a:p>
            <a:endParaRPr lang="en-US" sz="1350" i="1"/>
          </a:p>
        </p:txBody>
      </p:sp>
      <p:sp>
        <p:nvSpPr>
          <p:cNvPr id="19" name="Isosceles Triangle 18">
            <a:extLst>
              <a:ext uri="{FF2B5EF4-FFF2-40B4-BE49-F238E27FC236}">
                <a16:creationId xmlns:a16="http://schemas.microsoft.com/office/drawing/2014/main" xmlns="" id="{B06D217A-CB06-4154-A5B6-24AC25AEB90D}"/>
              </a:ext>
            </a:extLst>
          </p:cNvPr>
          <p:cNvSpPr/>
          <p:nvPr/>
        </p:nvSpPr>
        <p:spPr>
          <a:xfrm rot="5400000">
            <a:off x="2165544" y="3663876"/>
            <a:ext cx="3280233" cy="437005"/>
          </a:xfrm>
          <a:prstGeom prst="triangle">
            <a:avLst/>
          </a:prstGeom>
          <a:solidFill>
            <a:schemeClr val="accent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chemeClr val="tx1"/>
              </a:solidFill>
            </a:endParaRPr>
          </a:p>
        </p:txBody>
      </p:sp>
      <p:sp>
        <p:nvSpPr>
          <p:cNvPr id="20" name="Rectangle: Rounded Corners 19">
            <a:extLst>
              <a:ext uri="{FF2B5EF4-FFF2-40B4-BE49-F238E27FC236}">
                <a16:creationId xmlns:a16="http://schemas.microsoft.com/office/drawing/2014/main" xmlns="" id="{84C532D0-49E7-498F-8578-42F70A94AB87}"/>
              </a:ext>
            </a:extLst>
          </p:cNvPr>
          <p:cNvSpPr/>
          <p:nvPr/>
        </p:nvSpPr>
        <p:spPr>
          <a:xfrm>
            <a:off x="4143312" y="2667707"/>
            <a:ext cx="4813950" cy="32385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75" b="1">
                <a:solidFill>
                  <a:srgbClr val="003A6F"/>
                </a:solidFill>
              </a:rPr>
              <a:t>Compliance Drivers / Security Framework Selection</a:t>
            </a:r>
          </a:p>
          <a:p>
            <a:pPr algn="ctr"/>
            <a:r>
              <a:rPr lang="en-US" sz="900" b="1">
                <a:solidFill>
                  <a:srgbClr val="003A6F"/>
                </a:solidFill>
              </a:rPr>
              <a:t>(CIS Critical Security Controls “Top 20” Framework)</a:t>
            </a:r>
          </a:p>
        </p:txBody>
      </p:sp>
      <p:sp>
        <p:nvSpPr>
          <p:cNvPr id="21" name="Rectangle: Rounded Corners 20">
            <a:extLst>
              <a:ext uri="{FF2B5EF4-FFF2-40B4-BE49-F238E27FC236}">
                <a16:creationId xmlns:a16="http://schemas.microsoft.com/office/drawing/2014/main" xmlns="" id="{81DC79C9-8B93-42CC-89A6-5E5971AEF22C}"/>
              </a:ext>
            </a:extLst>
          </p:cNvPr>
          <p:cNvSpPr/>
          <p:nvPr/>
        </p:nvSpPr>
        <p:spPr>
          <a:xfrm>
            <a:off x="4143311" y="3105849"/>
            <a:ext cx="1585569" cy="837397"/>
          </a:xfrm>
          <a:prstGeom prst="roundRect">
            <a:avLst/>
          </a:prstGeom>
          <a:solidFill>
            <a:srgbClr val="003A6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75" b="1">
                <a:solidFill>
                  <a:schemeClr val="bg1"/>
                </a:solidFill>
              </a:rPr>
              <a:t>Backup Solutions</a:t>
            </a:r>
          </a:p>
          <a:p>
            <a:pPr algn="ctr"/>
            <a:r>
              <a:rPr lang="en-US" sz="825" b="1">
                <a:solidFill>
                  <a:schemeClr val="bg1"/>
                </a:solidFill>
              </a:rPr>
              <a:t>(Veeam, Veritas, etc.)</a:t>
            </a:r>
          </a:p>
        </p:txBody>
      </p:sp>
      <p:sp>
        <p:nvSpPr>
          <p:cNvPr id="22" name="Rectangle: Rounded Corners 21">
            <a:extLst>
              <a:ext uri="{FF2B5EF4-FFF2-40B4-BE49-F238E27FC236}">
                <a16:creationId xmlns:a16="http://schemas.microsoft.com/office/drawing/2014/main" xmlns="" id="{EE402E55-02F7-4824-ACC2-351173CFD2B8}"/>
              </a:ext>
            </a:extLst>
          </p:cNvPr>
          <p:cNvSpPr/>
          <p:nvPr/>
        </p:nvSpPr>
        <p:spPr>
          <a:xfrm>
            <a:off x="5760662" y="3105850"/>
            <a:ext cx="1584198" cy="837397"/>
          </a:xfrm>
          <a:prstGeom prst="roundRect">
            <a:avLst/>
          </a:prstGeom>
          <a:solidFill>
            <a:srgbClr val="003A6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75" b="1">
                <a:solidFill>
                  <a:schemeClr val="bg1"/>
                </a:solidFill>
              </a:rPr>
              <a:t>Identity Access Mgt. Solutions </a:t>
            </a:r>
          </a:p>
          <a:p>
            <a:pPr algn="ctr"/>
            <a:r>
              <a:rPr lang="en-US" sz="825" b="1">
                <a:solidFill>
                  <a:schemeClr val="bg1"/>
                </a:solidFill>
              </a:rPr>
              <a:t>(DUO)</a:t>
            </a:r>
          </a:p>
        </p:txBody>
      </p:sp>
      <p:sp>
        <p:nvSpPr>
          <p:cNvPr id="23" name="Rectangle: Rounded Corners 22">
            <a:extLst>
              <a:ext uri="{FF2B5EF4-FFF2-40B4-BE49-F238E27FC236}">
                <a16:creationId xmlns:a16="http://schemas.microsoft.com/office/drawing/2014/main" xmlns="" id="{48A40701-D249-4982-8F88-300E1F66574D}"/>
              </a:ext>
            </a:extLst>
          </p:cNvPr>
          <p:cNvSpPr/>
          <p:nvPr/>
        </p:nvSpPr>
        <p:spPr>
          <a:xfrm>
            <a:off x="7373063" y="3105849"/>
            <a:ext cx="1584198" cy="837397"/>
          </a:xfrm>
          <a:prstGeom prst="roundRect">
            <a:avLst/>
          </a:prstGeom>
          <a:solidFill>
            <a:srgbClr val="003A6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75" b="1">
                <a:solidFill>
                  <a:schemeClr val="bg1"/>
                </a:solidFill>
              </a:rPr>
              <a:t>Endpoint Detection Response Solution</a:t>
            </a:r>
          </a:p>
          <a:p>
            <a:pPr algn="ctr"/>
            <a:r>
              <a:rPr lang="en-US" sz="825" b="1">
                <a:solidFill>
                  <a:schemeClr val="bg1"/>
                </a:solidFill>
              </a:rPr>
              <a:t>(SentinelOne)</a:t>
            </a:r>
          </a:p>
        </p:txBody>
      </p:sp>
      <p:sp>
        <p:nvSpPr>
          <p:cNvPr id="24" name="Oval 23">
            <a:extLst>
              <a:ext uri="{FF2B5EF4-FFF2-40B4-BE49-F238E27FC236}">
                <a16:creationId xmlns:a16="http://schemas.microsoft.com/office/drawing/2014/main" xmlns="" id="{6F93C168-A599-4CB5-83DA-BB9CF7A210EC}"/>
              </a:ext>
            </a:extLst>
          </p:cNvPr>
          <p:cNvSpPr/>
          <p:nvPr/>
        </p:nvSpPr>
        <p:spPr>
          <a:xfrm>
            <a:off x="4465798" y="4314175"/>
            <a:ext cx="4180901" cy="95001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b="1" i="1">
                <a:solidFill>
                  <a:schemeClr val="tx1"/>
                </a:solidFill>
              </a:rPr>
              <a:t>Continuously Assess &amp; Monitor</a:t>
            </a:r>
          </a:p>
        </p:txBody>
      </p:sp>
      <p:sp>
        <p:nvSpPr>
          <p:cNvPr id="25" name="Rectangle: Rounded Corners 24">
            <a:extLst>
              <a:ext uri="{FF2B5EF4-FFF2-40B4-BE49-F238E27FC236}">
                <a16:creationId xmlns:a16="http://schemas.microsoft.com/office/drawing/2014/main" xmlns="" id="{5FAB465C-4C4A-4412-A15B-5B8494A5D50D}"/>
              </a:ext>
            </a:extLst>
          </p:cNvPr>
          <p:cNvSpPr/>
          <p:nvPr/>
        </p:nvSpPr>
        <p:spPr>
          <a:xfrm>
            <a:off x="4143311" y="2242262"/>
            <a:ext cx="4813950" cy="323850"/>
          </a:xfrm>
          <a:prstGeom prst="round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b="1">
                <a:solidFill>
                  <a:schemeClr val="bg1"/>
                </a:solidFill>
              </a:rPr>
              <a:t>Future State Security Program Components</a:t>
            </a:r>
          </a:p>
        </p:txBody>
      </p:sp>
      <p:sp>
        <p:nvSpPr>
          <p:cNvPr id="26" name="Arrow: Curved Down 25">
            <a:extLst>
              <a:ext uri="{FF2B5EF4-FFF2-40B4-BE49-F238E27FC236}">
                <a16:creationId xmlns:a16="http://schemas.microsoft.com/office/drawing/2014/main" xmlns="" id="{28A01C37-006A-4BF0-83C7-3BDC9B2F568A}"/>
              </a:ext>
            </a:extLst>
          </p:cNvPr>
          <p:cNvSpPr/>
          <p:nvPr/>
        </p:nvSpPr>
        <p:spPr>
          <a:xfrm>
            <a:off x="4465798" y="4122838"/>
            <a:ext cx="4177416" cy="726143"/>
          </a:xfrm>
          <a:prstGeom prst="curved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chemeClr val="tx1"/>
              </a:solidFill>
            </a:endParaRPr>
          </a:p>
        </p:txBody>
      </p:sp>
      <p:sp>
        <p:nvSpPr>
          <p:cNvPr id="27" name="Arrow: Curved Down 26">
            <a:extLst>
              <a:ext uri="{FF2B5EF4-FFF2-40B4-BE49-F238E27FC236}">
                <a16:creationId xmlns:a16="http://schemas.microsoft.com/office/drawing/2014/main" xmlns="" id="{5E9F0B94-D451-498C-A2F7-AE78964F9AD3}"/>
              </a:ext>
            </a:extLst>
          </p:cNvPr>
          <p:cNvSpPr/>
          <p:nvPr/>
        </p:nvSpPr>
        <p:spPr>
          <a:xfrm rot="10800000">
            <a:off x="4462312" y="4865781"/>
            <a:ext cx="4180901" cy="726142"/>
          </a:xfrm>
          <a:prstGeom prst="curvedDownArrow">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chemeClr val="tx1"/>
              </a:solidFill>
            </a:endParaRPr>
          </a:p>
        </p:txBody>
      </p:sp>
      <p:sp>
        <p:nvSpPr>
          <p:cNvPr id="28" name="Rectangle: Rounded Corners 27">
            <a:extLst>
              <a:ext uri="{FF2B5EF4-FFF2-40B4-BE49-F238E27FC236}">
                <a16:creationId xmlns:a16="http://schemas.microsoft.com/office/drawing/2014/main" xmlns="" id="{1F8312E0-907F-4203-BCD7-D02DE9F7AF94}"/>
              </a:ext>
            </a:extLst>
          </p:cNvPr>
          <p:cNvSpPr/>
          <p:nvPr/>
        </p:nvSpPr>
        <p:spPr>
          <a:xfrm>
            <a:off x="123444" y="2242262"/>
            <a:ext cx="3368207" cy="328023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500" b="1">
                <a:solidFill>
                  <a:schemeClr val="tx1"/>
                </a:solidFill>
              </a:rPr>
              <a:t>Future State Security Program</a:t>
            </a:r>
            <a:endParaRPr lang="en-US" sz="1200" b="1">
              <a:solidFill>
                <a:schemeClr val="tx1"/>
              </a:solidFill>
            </a:endParaRPr>
          </a:p>
          <a:p>
            <a:endParaRPr lang="en-US" sz="1200" b="1">
              <a:solidFill>
                <a:schemeClr val="tx1"/>
              </a:solidFill>
            </a:endParaRPr>
          </a:p>
          <a:p>
            <a:endParaRPr lang="en-US" sz="1200" b="1">
              <a:solidFill>
                <a:schemeClr val="tx1"/>
              </a:solidFill>
            </a:endParaRPr>
          </a:p>
          <a:p>
            <a:pPr marL="214313" indent="-214313">
              <a:buFont typeface="Wingdings" panose="05000000000000000000" pitchFamily="2" charset="2"/>
              <a:buChar char="ü"/>
            </a:pPr>
            <a:r>
              <a:rPr lang="en-US" sz="1200" b="1">
                <a:solidFill>
                  <a:schemeClr val="tx1"/>
                </a:solidFill>
              </a:rPr>
              <a:t>Compliance / Framework Driven Approach</a:t>
            </a:r>
          </a:p>
          <a:p>
            <a:endParaRPr lang="en-US" sz="1200" b="1">
              <a:solidFill>
                <a:schemeClr val="tx1"/>
              </a:solidFill>
            </a:endParaRPr>
          </a:p>
          <a:p>
            <a:pPr marL="214313" indent="-214313">
              <a:lnSpc>
                <a:spcPct val="150000"/>
              </a:lnSpc>
              <a:buFont typeface="Wingdings" panose="05000000000000000000" pitchFamily="2" charset="2"/>
              <a:buChar char="ü"/>
            </a:pPr>
            <a:r>
              <a:rPr lang="en-US" sz="1200" b="1">
                <a:solidFill>
                  <a:schemeClr val="tx1"/>
                </a:solidFill>
              </a:rPr>
              <a:t>Bulletproof Backups</a:t>
            </a:r>
          </a:p>
          <a:p>
            <a:pPr>
              <a:lnSpc>
                <a:spcPct val="150000"/>
              </a:lnSpc>
            </a:pPr>
            <a:endParaRPr lang="en-US" sz="1200" b="1">
              <a:solidFill>
                <a:schemeClr val="tx1"/>
              </a:solidFill>
            </a:endParaRPr>
          </a:p>
          <a:p>
            <a:pPr marL="214313" indent="-214313">
              <a:buFont typeface="Wingdings" panose="05000000000000000000" pitchFamily="2" charset="2"/>
              <a:buChar char="ü"/>
            </a:pPr>
            <a:r>
              <a:rPr lang="en-US" sz="1200" b="1">
                <a:solidFill>
                  <a:schemeClr val="tx1"/>
                </a:solidFill>
              </a:rPr>
              <a:t>Strong Authentication Protocols (2FA/MFA)</a:t>
            </a:r>
          </a:p>
          <a:p>
            <a:endParaRPr lang="en-US" sz="1200" b="1">
              <a:solidFill>
                <a:schemeClr val="tx1"/>
              </a:solidFill>
            </a:endParaRPr>
          </a:p>
          <a:p>
            <a:pPr marL="214313" indent="-214313">
              <a:buFont typeface="Wingdings" panose="05000000000000000000" pitchFamily="2" charset="2"/>
              <a:buChar char="ü"/>
            </a:pPr>
            <a:r>
              <a:rPr lang="en-US" sz="1200" b="1">
                <a:solidFill>
                  <a:schemeClr val="tx1"/>
                </a:solidFill>
              </a:rPr>
              <a:t>Endpoint Detection and Response / Triage Capabilities</a:t>
            </a:r>
          </a:p>
        </p:txBody>
      </p:sp>
      <p:cxnSp>
        <p:nvCxnSpPr>
          <p:cNvPr id="29" name="Straight Connector 28">
            <a:extLst>
              <a:ext uri="{FF2B5EF4-FFF2-40B4-BE49-F238E27FC236}">
                <a16:creationId xmlns:a16="http://schemas.microsoft.com/office/drawing/2014/main" xmlns="" id="{068275EC-A19E-422A-94C4-059FC1E29B16}"/>
              </a:ext>
            </a:extLst>
          </p:cNvPr>
          <p:cNvCxnSpPr/>
          <p:nvPr/>
        </p:nvCxnSpPr>
        <p:spPr>
          <a:xfrm>
            <a:off x="320535" y="2820108"/>
            <a:ext cx="3017520" cy="0"/>
          </a:xfrm>
          <a:prstGeom prst="line">
            <a:avLst/>
          </a:prstGeom>
          <a:ln w="381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72356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ppt_x"/>
                                          </p:val>
                                        </p:tav>
                                        <p:tav tm="100000">
                                          <p:val>
                                            <p:strVal val="#ppt_x"/>
                                          </p:val>
                                        </p:tav>
                                      </p:tavLst>
                                    </p:anim>
                                    <p:anim calcmode="lin" valueType="num">
                                      <p:cBhvr additive="base">
                                        <p:cTn id="1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ppt_x"/>
                                          </p:val>
                                        </p:tav>
                                        <p:tav tm="100000">
                                          <p:val>
                                            <p:strVal val="#ppt_x"/>
                                          </p:val>
                                        </p:tav>
                                      </p:tavLst>
                                    </p:anim>
                                    <p:anim calcmode="lin" valueType="num">
                                      <p:cBhvr additive="base">
                                        <p:cTn id="3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5" presetClass="entr" presetSubtype="0"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2000"/>
                                        <p:tgtEl>
                                          <p:spTgt spid="26"/>
                                        </p:tgtEl>
                                      </p:cBhvr>
                                    </p:animEffect>
                                    <p:anim calcmode="lin" valueType="num">
                                      <p:cBhvr>
                                        <p:cTn id="38" dur="2000" fill="hold"/>
                                        <p:tgtEl>
                                          <p:spTgt spid="26"/>
                                        </p:tgtEl>
                                        <p:attrNameLst>
                                          <p:attrName>ppt_w</p:attrName>
                                        </p:attrNameLst>
                                      </p:cBhvr>
                                      <p:tavLst>
                                        <p:tav tm="0" fmla="#ppt_w*sin(2.5*pi*$)">
                                          <p:val>
                                            <p:fltVal val="0"/>
                                          </p:val>
                                        </p:tav>
                                        <p:tav tm="100000">
                                          <p:val>
                                            <p:fltVal val="1"/>
                                          </p:val>
                                        </p:tav>
                                      </p:tavLst>
                                    </p:anim>
                                    <p:anim calcmode="lin" valueType="num">
                                      <p:cBhvr>
                                        <p:cTn id="39" dur="2000" fill="hold"/>
                                        <p:tgtEl>
                                          <p:spTgt spid="26"/>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2000"/>
                                        <p:tgtEl>
                                          <p:spTgt spid="24"/>
                                        </p:tgtEl>
                                      </p:cBhvr>
                                    </p:animEffect>
                                    <p:anim calcmode="lin" valueType="num">
                                      <p:cBhvr>
                                        <p:cTn id="43" dur="2000" fill="hold"/>
                                        <p:tgtEl>
                                          <p:spTgt spid="24"/>
                                        </p:tgtEl>
                                        <p:attrNameLst>
                                          <p:attrName>ppt_w</p:attrName>
                                        </p:attrNameLst>
                                      </p:cBhvr>
                                      <p:tavLst>
                                        <p:tav tm="0" fmla="#ppt_w*sin(2.5*pi*$)">
                                          <p:val>
                                            <p:fltVal val="0"/>
                                          </p:val>
                                        </p:tav>
                                        <p:tav tm="100000">
                                          <p:val>
                                            <p:fltVal val="1"/>
                                          </p:val>
                                        </p:tav>
                                      </p:tavLst>
                                    </p:anim>
                                    <p:anim calcmode="lin" valueType="num">
                                      <p:cBhvr>
                                        <p:cTn id="44" dur="2000" fill="hold"/>
                                        <p:tgtEl>
                                          <p:spTgt spid="24"/>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2000"/>
                                        <p:tgtEl>
                                          <p:spTgt spid="27"/>
                                        </p:tgtEl>
                                      </p:cBhvr>
                                    </p:animEffect>
                                    <p:anim calcmode="lin" valueType="num">
                                      <p:cBhvr>
                                        <p:cTn id="48" dur="2000" fill="hold"/>
                                        <p:tgtEl>
                                          <p:spTgt spid="27"/>
                                        </p:tgtEl>
                                        <p:attrNameLst>
                                          <p:attrName>ppt_w</p:attrName>
                                        </p:attrNameLst>
                                      </p:cBhvr>
                                      <p:tavLst>
                                        <p:tav tm="0" fmla="#ppt_w*sin(2.5*pi*$)">
                                          <p:val>
                                            <p:fltVal val="0"/>
                                          </p:val>
                                        </p:tav>
                                        <p:tav tm="100000">
                                          <p:val>
                                            <p:fltVal val="1"/>
                                          </p:val>
                                        </p:tav>
                                      </p:tavLst>
                                    </p:anim>
                                    <p:anim calcmode="lin" valueType="num">
                                      <p:cBhvr>
                                        <p:cTn id="49" dur="2000" fill="hold"/>
                                        <p:tgtEl>
                                          <p:spTgt spid="2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p:bldP spid="25" grpId="0" animBg="1"/>
      <p:bldP spid="26" grpId="0"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xmlns="" id="{F60B66D8-11CA-44D0-83FD-2BDB4ED51EDC}"/>
              </a:ext>
            </a:extLst>
          </p:cNvPr>
          <p:cNvSpPr>
            <a:spLocks noGrp="1"/>
          </p:cNvSpPr>
          <p:nvPr>
            <p:ph type="sldNum" sz="quarter" idx="12"/>
          </p:nvPr>
        </p:nvSpPr>
        <p:spPr/>
        <p:txBody>
          <a:bodyPr/>
          <a:lstStyle/>
          <a:p>
            <a:fld id="{13B88A40-E78F-6746-87E4-E178EA71B0DC}" type="slidenum">
              <a:rPr lang="en-US" smtClean="0"/>
              <a:t>12</a:t>
            </a:fld>
            <a:endParaRPr lang="en-US"/>
          </a:p>
        </p:txBody>
      </p:sp>
      <p:sp>
        <p:nvSpPr>
          <p:cNvPr id="3" name="Footer Placeholder 2">
            <a:extLst>
              <a:ext uri="{FF2B5EF4-FFF2-40B4-BE49-F238E27FC236}">
                <a16:creationId xmlns:a16="http://schemas.microsoft.com/office/drawing/2014/main" xmlns="" id="{ED36A1C3-2C61-4A7E-AC9A-584168B28746}"/>
              </a:ext>
            </a:extLst>
          </p:cNvPr>
          <p:cNvSpPr>
            <a:spLocks noGrp="1"/>
          </p:cNvSpPr>
          <p:nvPr>
            <p:ph type="ftr" sz="quarter" idx="3"/>
          </p:nvPr>
        </p:nvSpPr>
        <p:spPr/>
        <p:txBody>
          <a:bodyPr/>
          <a:lstStyle/>
          <a:p>
            <a:pPr algn="l"/>
            <a:r>
              <a:rPr lang="en-US">
                <a:solidFill>
                  <a:schemeClr val="bg1">
                    <a:lumMod val="75000"/>
                  </a:schemeClr>
                </a:solidFill>
                <a:ea typeface="Arial Narrow" charset="0"/>
                <a:cs typeface="Arial Narrow" charset="0"/>
              </a:rPr>
              <a:t>BUSINESS CONFIDENTIAL   |   ©Arete. 2021 All Rights Reserved. </a:t>
            </a:r>
          </a:p>
        </p:txBody>
      </p:sp>
      <p:sp>
        <p:nvSpPr>
          <p:cNvPr id="4" name="Title 3">
            <a:extLst>
              <a:ext uri="{FF2B5EF4-FFF2-40B4-BE49-F238E27FC236}">
                <a16:creationId xmlns:a16="http://schemas.microsoft.com/office/drawing/2014/main" xmlns="" id="{DB0F0115-98D3-43A9-BFCA-FA5C123FF5AC}"/>
              </a:ext>
            </a:extLst>
          </p:cNvPr>
          <p:cNvSpPr>
            <a:spLocks noGrp="1"/>
          </p:cNvSpPr>
          <p:nvPr>
            <p:ph type="title"/>
          </p:nvPr>
        </p:nvSpPr>
        <p:spPr/>
        <p:txBody>
          <a:bodyPr/>
          <a:lstStyle/>
          <a:p>
            <a:r>
              <a:rPr lang="en-US"/>
              <a:t>FUTURE OF THE CYBER MARKET</a:t>
            </a:r>
          </a:p>
        </p:txBody>
      </p:sp>
      <p:sp>
        <p:nvSpPr>
          <p:cNvPr id="5" name="Rectangle: Rounded Corners 4">
            <a:extLst>
              <a:ext uri="{FF2B5EF4-FFF2-40B4-BE49-F238E27FC236}">
                <a16:creationId xmlns:a16="http://schemas.microsoft.com/office/drawing/2014/main" xmlns="" id="{1DA8FC65-1821-4F5E-9886-A469B75B7801}"/>
              </a:ext>
            </a:extLst>
          </p:cNvPr>
          <p:cNvSpPr/>
          <p:nvPr/>
        </p:nvSpPr>
        <p:spPr>
          <a:xfrm>
            <a:off x="222422" y="2055856"/>
            <a:ext cx="3086100" cy="74012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a:t>Cyber Resiliency</a:t>
            </a:r>
          </a:p>
        </p:txBody>
      </p:sp>
      <p:sp>
        <p:nvSpPr>
          <p:cNvPr id="6" name="Rectangle: Rounded Corners 5">
            <a:extLst>
              <a:ext uri="{FF2B5EF4-FFF2-40B4-BE49-F238E27FC236}">
                <a16:creationId xmlns:a16="http://schemas.microsoft.com/office/drawing/2014/main" xmlns="" id="{81D58194-AC1E-41E8-B46B-ED855FB545B0}"/>
              </a:ext>
            </a:extLst>
          </p:cNvPr>
          <p:cNvSpPr/>
          <p:nvPr/>
        </p:nvSpPr>
        <p:spPr>
          <a:xfrm>
            <a:off x="5449313" y="2904098"/>
            <a:ext cx="3086100" cy="740121"/>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a:t>Shifting Threat Landscape</a:t>
            </a:r>
          </a:p>
        </p:txBody>
      </p:sp>
      <p:sp>
        <p:nvSpPr>
          <p:cNvPr id="7" name="Rectangle: Rounded Corners 6">
            <a:extLst>
              <a:ext uri="{FF2B5EF4-FFF2-40B4-BE49-F238E27FC236}">
                <a16:creationId xmlns:a16="http://schemas.microsoft.com/office/drawing/2014/main" xmlns="" id="{650EB3A7-312A-4DE5-8A7A-A23AACC6C8A6}"/>
              </a:ext>
            </a:extLst>
          </p:cNvPr>
          <p:cNvSpPr/>
          <p:nvPr/>
        </p:nvSpPr>
        <p:spPr>
          <a:xfrm>
            <a:off x="222422" y="3752341"/>
            <a:ext cx="3086100" cy="74012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a:t>Weaponization of Misinformation / Disinformation </a:t>
            </a:r>
          </a:p>
        </p:txBody>
      </p:sp>
      <p:sp>
        <p:nvSpPr>
          <p:cNvPr id="8" name="Rectangle: Rounded Corners 7">
            <a:extLst>
              <a:ext uri="{FF2B5EF4-FFF2-40B4-BE49-F238E27FC236}">
                <a16:creationId xmlns:a16="http://schemas.microsoft.com/office/drawing/2014/main" xmlns="" id="{32CC68A6-E050-4767-B025-461B9FB7F24F}"/>
              </a:ext>
            </a:extLst>
          </p:cNvPr>
          <p:cNvSpPr/>
          <p:nvPr/>
        </p:nvSpPr>
        <p:spPr>
          <a:xfrm>
            <a:off x="5449313" y="4600584"/>
            <a:ext cx="3086100" cy="740121"/>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a:t>Integration of deep fakes / advanced social engineering </a:t>
            </a:r>
          </a:p>
        </p:txBody>
      </p:sp>
      <p:sp>
        <p:nvSpPr>
          <p:cNvPr id="9" name="Rectangle: Rounded Corners 8">
            <a:extLst>
              <a:ext uri="{FF2B5EF4-FFF2-40B4-BE49-F238E27FC236}">
                <a16:creationId xmlns:a16="http://schemas.microsoft.com/office/drawing/2014/main" xmlns="" id="{9444C8ED-F293-479D-BA04-92398695E1B1}"/>
              </a:ext>
            </a:extLst>
          </p:cNvPr>
          <p:cNvSpPr/>
          <p:nvPr/>
        </p:nvSpPr>
        <p:spPr>
          <a:xfrm>
            <a:off x="222421" y="2904098"/>
            <a:ext cx="4701746" cy="740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1350" i="1">
                <a:solidFill>
                  <a:schemeClr val="tx1"/>
                </a:solidFill>
              </a:rPr>
              <a:t>Attacks will keep morphing to stay ahead of the </a:t>
            </a:r>
          </a:p>
          <a:p>
            <a:pPr algn="r"/>
            <a:r>
              <a:rPr lang="en-US" sz="1350" i="1">
                <a:solidFill>
                  <a:schemeClr val="tx1"/>
                </a:solidFill>
              </a:rPr>
              <a:t>“art of the possible”.</a:t>
            </a:r>
          </a:p>
        </p:txBody>
      </p:sp>
      <p:sp>
        <p:nvSpPr>
          <p:cNvPr id="10" name="Rectangle: Rounded Corners 9">
            <a:extLst>
              <a:ext uri="{FF2B5EF4-FFF2-40B4-BE49-F238E27FC236}">
                <a16:creationId xmlns:a16="http://schemas.microsoft.com/office/drawing/2014/main" xmlns="" id="{25F9452E-CE54-4B24-8014-CA150EF2D56B}"/>
              </a:ext>
            </a:extLst>
          </p:cNvPr>
          <p:cNvSpPr/>
          <p:nvPr/>
        </p:nvSpPr>
        <p:spPr>
          <a:xfrm>
            <a:off x="222422" y="4600584"/>
            <a:ext cx="4639962" cy="740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1350" i="1">
                <a:solidFill>
                  <a:schemeClr val="tx1"/>
                </a:solidFill>
              </a:rPr>
              <a:t>Deep fakes and advanced social engineering schemes will continue to become more accessible on mainstream marketplaces.</a:t>
            </a:r>
          </a:p>
        </p:txBody>
      </p:sp>
      <p:sp>
        <p:nvSpPr>
          <p:cNvPr id="11" name="Rectangle: Rounded Corners 10">
            <a:extLst>
              <a:ext uri="{FF2B5EF4-FFF2-40B4-BE49-F238E27FC236}">
                <a16:creationId xmlns:a16="http://schemas.microsoft.com/office/drawing/2014/main" xmlns="" id="{C45D57A0-F61E-46D2-B77E-9A95B7FE421C}"/>
              </a:ext>
            </a:extLst>
          </p:cNvPr>
          <p:cNvSpPr/>
          <p:nvPr/>
        </p:nvSpPr>
        <p:spPr>
          <a:xfrm>
            <a:off x="3688492" y="2051222"/>
            <a:ext cx="4846921" cy="740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350" i="1">
                <a:solidFill>
                  <a:schemeClr val="tx1"/>
                </a:solidFill>
              </a:rPr>
              <a:t>Coaching clients on the critical importance of cybersecurity resiliency will remain a core focus.</a:t>
            </a:r>
          </a:p>
        </p:txBody>
      </p:sp>
      <p:sp>
        <p:nvSpPr>
          <p:cNvPr id="12" name="Rectangle: Rounded Corners 11">
            <a:extLst>
              <a:ext uri="{FF2B5EF4-FFF2-40B4-BE49-F238E27FC236}">
                <a16:creationId xmlns:a16="http://schemas.microsoft.com/office/drawing/2014/main" xmlns="" id="{3AE71AB6-9AF4-4C99-A5C7-5593FAD3A696}"/>
              </a:ext>
            </a:extLst>
          </p:cNvPr>
          <p:cNvSpPr/>
          <p:nvPr/>
        </p:nvSpPr>
        <p:spPr>
          <a:xfrm>
            <a:off x="3688492" y="3747708"/>
            <a:ext cx="4846921" cy="7401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350" i="1">
                <a:solidFill>
                  <a:schemeClr val="tx1"/>
                </a:solidFill>
              </a:rPr>
              <a:t>Extortion trends will evolve into more sophisticated means such as misinformation/disinformation campaigns to force payments</a:t>
            </a:r>
          </a:p>
        </p:txBody>
      </p:sp>
    </p:spTree>
    <p:extLst>
      <p:ext uri="{BB962C8B-B14F-4D97-AF65-F5344CB8AC3E}">
        <p14:creationId xmlns:p14="http://schemas.microsoft.com/office/powerpoint/2010/main" val="39154452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Did We Get Here?</a:t>
            </a:r>
            <a:endParaRPr lang="en-US" dirty="0"/>
          </a:p>
        </p:txBody>
      </p:sp>
      <p:sp>
        <p:nvSpPr>
          <p:cNvPr id="9" name="TextBox 8"/>
          <p:cNvSpPr txBox="1"/>
          <p:nvPr/>
        </p:nvSpPr>
        <p:spPr>
          <a:xfrm>
            <a:off x="5280455" y="6004878"/>
            <a:ext cx="4349578" cy="646331"/>
          </a:xfrm>
          <a:prstGeom prst="rect">
            <a:avLst/>
          </a:prstGeom>
          <a:noFill/>
        </p:spPr>
        <p:txBody>
          <a:bodyPr wrap="square" rtlCol="0">
            <a:spAutoFit/>
          </a:bodyPr>
          <a:lstStyle/>
          <a:p>
            <a:r>
              <a:rPr lang="en-US" sz="600" dirty="0" smtClean="0"/>
              <a:t>1 </a:t>
            </a:r>
            <a:r>
              <a:rPr lang="en-US" sz="600" dirty="0" smtClean="0">
                <a:hlinkClick r:id="rId2"/>
              </a:rPr>
              <a:t>Average </a:t>
            </a:r>
            <a:r>
              <a:rPr lang="en-US" sz="600" dirty="0">
                <a:hlinkClick r:id="rId2"/>
              </a:rPr>
              <a:t>Cost To Recover From Ransomware Skyrockets To Over $84,000 (forbes.com</a:t>
            </a:r>
            <a:r>
              <a:rPr lang="en-US" sz="600" dirty="0" smtClean="0">
                <a:hlinkClick r:id="rId2"/>
              </a:rPr>
              <a:t>)</a:t>
            </a:r>
            <a:endParaRPr lang="en-US" sz="600" dirty="0" smtClean="0"/>
          </a:p>
          <a:p>
            <a:r>
              <a:rPr lang="en-US" sz="600" dirty="0" smtClean="0"/>
              <a:t>2 </a:t>
            </a:r>
            <a:r>
              <a:rPr lang="en-US" sz="600" dirty="0" smtClean="0">
                <a:hlinkClick r:id="rId3"/>
              </a:rPr>
              <a:t>Florida </a:t>
            </a:r>
            <a:r>
              <a:rPr lang="en-US" sz="600" dirty="0">
                <a:hlinkClick r:id="rId3"/>
              </a:rPr>
              <a:t>City Agrees To Astonishing $600,000 Ransom Payout (Updated) (forbes.com</a:t>
            </a:r>
            <a:r>
              <a:rPr lang="en-US" sz="600" dirty="0" smtClean="0">
                <a:hlinkClick r:id="rId3"/>
              </a:rPr>
              <a:t>)</a:t>
            </a:r>
            <a:r>
              <a:rPr lang="en-US" sz="600" dirty="0" smtClean="0"/>
              <a:t> </a:t>
            </a:r>
          </a:p>
          <a:p>
            <a:r>
              <a:rPr lang="en-US" sz="600" dirty="0" smtClean="0"/>
              <a:t>3 </a:t>
            </a:r>
            <a:r>
              <a:rPr lang="en-US" sz="600" dirty="0" smtClean="0">
                <a:hlinkClick r:id="rId4"/>
              </a:rPr>
              <a:t>The </a:t>
            </a:r>
            <a:r>
              <a:rPr lang="en-US" sz="600" dirty="0">
                <a:hlinkClick r:id="rId4"/>
              </a:rPr>
              <a:t>2021 State of IT (swzd.com</a:t>
            </a:r>
            <a:r>
              <a:rPr lang="en-US" sz="600" dirty="0" smtClean="0">
                <a:hlinkClick r:id="rId4"/>
              </a:rPr>
              <a:t>)</a:t>
            </a:r>
            <a:r>
              <a:rPr lang="en-US" sz="600" dirty="0" smtClean="0"/>
              <a:t> </a:t>
            </a:r>
          </a:p>
          <a:p>
            <a:r>
              <a:rPr lang="en-US" sz="600" dirty="0" smtClean="0"/>
              <a:t>4 </a:t>
            </a:r>
            <a:r>
              <a:rPr lang="en-US" sz="600" dirty="0" smtClean="0">
                <a:hlinkClick r:id="rId5"/>
              </a:rPr>
              <a:t>How </a:t>
            </a:r>
            <a:r>
              <a:rPr lang="en-US" sz="600" dirty="0">
                <a:hlinkClick r:id="rId5"/>
              </a:rPr>
              <a:t>to Implement &amp; Assess Your Cyber Hygiene (cisecurity.org</a:t>
            </a:r>
            <a:r>
              <a:rPr lang="en-US" sz="600" dirty="0" smtClean="0">
                <a:hlinkClick r:id="rId5"/>
              </a:rPr>
              <a:t>)</a:t>
            </a:r>
            <a:r>
              <a:rPr lang="en-US" sz="600" dirty="0" smtClean="0"/>
              <a:t> </a:t>
            </a:r>
          </a:p>
          <a:p>
            <a:r>
              <a:rPr lang="en-US" sz="600" dirty="0" smtClean="0"/>
              <a:t>5</a:t>
            </a:r>
            <a:r>
              <a:rPr lang="en-US" sz="600" i="1" dirty="0" smtClean="0"/>
              <a:t> </a:t>
            </a:r>
            <a:r>
              <a:rPr lang="en-US" sz="600" i="1" dirty="0" err="1" smtClean="0"/>
              <a:t>Ponemon</a:t>
            </a:r>
            <a:r>
              <a:rPr lang="en-US" sz="600" i="1" dirty="0" smtClean="0"/>
              <a:t> Institute’s The Fourth Annual Study on the Cyber Resilient Organization</a:t>
            </a:r>
            <a:r>
              <a:rPr lang="en-US" sz="600" dirty="0" smtClean="0"/>
              <a:t>, page 35</a:t>
            </a:r>
          </a:p>
          <a:p>
            <a:r>
              <a:rPr lang="en-US" sz="600" dirty="0" smtClean="0"/>
              <a:t>6 </a:t>
            </a:r>
            <a:r>
              <a:rPr lang="en-US" sz="600" dirty="0" err="1" smtClean="0"/>
              <a:t>NetDiligence</a:t>
            </a:r>
            <a:r>
              <a:rPr lang="en-US" sz="600" dirty="0" smtClean="0"/>
              <a:t> Cyber Claims Study, 2019 Report</a:t>
            </a:r>
            <a:endParaRPr lang="en-US" sz="500" dirty="0"/>
          </a:p>
        </p:txBody>
      </p:sp>
      <p:sp>
        <p:nvSpPr>
          <p:cNvPr id="10" name="TextBox 9"/>
          <p:cNvSpPr txBox="1"/>
          <p:nvPr/>
        </p:nvSpPr>
        <p:spPr>
          <a:xfrm>
            <a:off x="370702" y="5464280"/>
            <a:ext cx="3048000" cy="230832"/>
          </a:xfrm>
          <a:prstGeom prst="rect">
            <a:avLst/>
          </a:prstGeom>
          <a:noFill/>
        </p:spPr>
        <p:txBody>
          <a:bodyPr wrap="square" rtlCol="0">
            <a:spAutoFit/>
          </a:bodyPr>
          <a:lstStyle/>
          <a:p>
            <a:r>
              <a:rPr lang="en-US" sz="900" dirty="0" smtClean="0"/>
              <a:t>Source: </a:t>
            </a:r>
            <a:r>
              <a:rPr lang="en-US" sz="900" dirty="0" err="1" smtClean="0"/>
              <a:t>NetDiligence</a:t>
            </a:r>
            <a:r>
              <a:rPr lang="en-US" sz="900" dirty="0" smtClean="0"/>
              <a:t> Cyber Claims Study 2020 Report</a:t>
            </a:r>
            <a:endParaRPr lang="en-US" sz="900" dirty="0"/>
          </a:p>
        </p:txBody>
      </p:sp>
      <p:pic>
        <p:nvPicPr>
          <p:cNvPr id="4" name="Picture 3"/>
          <p:cNvPicPr>
            <a:picLocks noChangeAspect="1"/>
          </p:cNvPicPr>
          <p:nvPr/>
        </p:nvPicPr>
        <p:blipFill>
          <a:blip r:embed="rId6"/>
          <a:stretch>
            <a:fillRect/>
          </a:stretch>
        </p:blipFill>
        <p:spPr>
          <a:xfrm>
            <a:off x="225253" y="1985319"/>
            <a:ext cx="4136852" cy="3245579"/>
          </a:xfrm>
          <a:prstGeom prst="rect">
            <a:avLst/>
          </a:prstGeom>
        </p:spPr>
      </p:pic>
      <p:pic>
        <p:nvPicPr>
          <p:cNvPr id="5" name="Picture 4"/>
          <p:cNvPicPr>
            <a:picLocks noChangeAspect="1"/>
          </p:cNvPicPr>
          <p:nvPr/>
        </p:nvPicPr>
        <p:blipFill>
          <a:blip r:embed="rId7"/>
          <a:stretch>
            <a:fillRect/>
          </a:stretch>
        </p:blipFill>
        <p:spPr>
          <a:xfrm>
            <a:off x="4521671" y="2957383"/>
            <a:ext cx="4147869" cy="1637785"/>
          </a:xfrm>
          <a:prstGeom prst="rect">
            <a:avLst/>
          </a:prstGeom>
        </p:spPr>
      </p:pic>
    </p:spTree>
    <p:extLst>
      <p:ext uri="{BB962C8B-B14F-4D97-AF65-F5344CB8AC3E}">
        <p14:creationId xmlns:p14="http://schemas.microsoft.com/office/powerpoint/2010/main" val="27333554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Multi-Factor Authentication (MFA)</a:t>
            </a:r>
            <a:endParaRPr lang="en-US" dirty="0"/>
          </a:p>
        </p:txBody>
      </p:sp>
      <p:sp>
        <p:nvSpPr>
          <p:cNvPr id="3" name="Text Placeholder 2"/>
          <p:cNvSpPr>
            <a:spLocks noGrp="1"/>
          </p:cNvSpPr>
          <p:nvPr>
            <p:ph type="body" sz="quarter" idx="14"/>
          </p:nvPr>
        </p:nvSpPr>
        <p:spPr>
          <a:xfrm>
            <a:off x="3108960" y="1554479"/>
            <a:ext cx="5532120" cy="1298449"/>
          </a:xfrm>
        </p:spPr>
        <p:txBody>
          <a:bodyPr/>
          <a:lstStyle/>
          <a:p>
            <a:r>
              <a:rPr lang="en-US" dirty="0" smtClean="0"/>
              <a:t>Multi-Factor Authentication (MFA) is an authentication method that requires the user to provide two or more verification factors to gain access to a resources such as an application, online account, or a VPN.</a:t>
            </a:r>
          </a:p>
          <a:p>
            <a:r>
              <a:rPr lang="en-US" dirty="0" smtClean="0"/>
              <a:t>Based on three types of additional information:</a:t>
            </a:r>
          </a:p>
          <a:p>
            <a:pPr lvl="1"/>
            <a:r>
              <a:rPr lang="en-US" dirty="0" smtClean="0"/>
              <a:t>Things you know (knowledge), such as a password or PIN</a:t>
            </a:r>
          </a:p>
          <a:p>
            <a:pPr lvl="1"/>
            <a:r>
              <a:rPr lang="en-US" dirty="0" smtClean="0"/>
              <a:t>Things you have (possession), such as a badge or phone</a:t>
            </a:r>
          </a:p>
          <a:p>
            <a:pPr lvl="1"/>
            <a:r>
              <a:rPr lang="en-US" dirty="0" smtClean="0"/>
              <a:t>Things you are (inherence), such as a biometric like fingerprints or voice recognition</a:t>
            </a:r>
            <a:endParaRPr lang="en-US" dirty="0"/>
          </a:p>
        </p:txBody>
      </p:sp>
      <p:pic>
        <p:nvPicPr>
          <p:cNvPr id="6" name="Picture 5"/>
          <p:cNvPicPr>
            <a:picLocks noChangeAspect="1"/>
          </p:cNvPicPr>
          <p:nvPr/>
        </p:nvPicPr>
        <p:blipFill>
          <a:blip r:embed="rId3"/>
          <a:stretch>
            <a:fillRect/>
          </a:stretch>
        </p:blipFill>
        <p:spPr>
          <a:xfrm>
            <a:off x="3218688" y="4251959"/>
            <a:ext cx="4724400" cy="2019300"/>
          </a:xfrm>
          <a:prstGeom prst="rect">
            <a:avLst/>
          </a:prstGeom>
        </p:spPr>
      </p:pic>
      <p:sp>
        <p:nvSpPr>
          <p:cNvPr id="7" name="TextBox 6"/>
          <p:cNvSpPr txBox="1"/>
          <p:nvPr/>
        </p:nvSpPr>
        <p:spPr>
          <a:xfrm>
            <a:off x="2373238" y="6426707"/>
            <a:ext cx="6770762" cy="276999"/>
          </a:xfrm>
          <a:prstGeom prst="rect">
            <a:avLst/>
          </a:prstGeom>
          <a:noFill/>
        </p:spPr>
        <p:txBody>
          <a:bodyPr wrap="square" rtlCol="0">
            <a:spAutoFit/>
          </a:bodyPr>
          <a:lstStyle/>
          <a:p>
            <a:r>
              <a:rPr lang="en-US" sz="700" dirty="0" smtClean="0"/>
              <a:t>Source: </a:t>
            </a:r>
            <a:r>
              <a:rPr lang="en-US" sz="700" dirty="0" err="1" smtClean="0"/>
              <a:t>Onelogin</a:t>
            </a:r>
            <a:endParaRPr lang="en-US" sz="700" dirty="0"/>
          </a:p>
          <a:p>
            <a:r>
              <a:rPr lang="en-US" sz="500" dirty="0"/>
              <a:t>https://www.onelogin.com/learn/what-is-mfa#:~:text=Most%20MFA%20authentication%20methodology%20is%20based%20on%20one,as%20a%20biometric%20like%20fingerprints%20or%20voice%20recognition</a:t>
            </a:r>
          </a:p>
        </p:txBody>
      </p:sp>
      <p:sp>
        <p:nvSpPr>
          <p:cNvPr id="8" name="Action Button: Home 7">
            <a:hlinkClick r:id="rId4" action="ppaction://hlinksldjump" highlightClick="1"/>
          </p:cNvPr>
          <p:cNvSpPr/>
          <p:nvPr/>
        </p:nvSpPr>
        <p:spPr>
          <a:xfrm>
            <a:off x="694944" y="5833872"/>
            <a:ext cx="539496" cy="437387"/>
          </a:xfrm>
          <a:prstGeom prst="actionButtonHom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dirty="0"/>
          </a:p>
        </p:txBody>
      </p:sp>
      <p:sp>
        <p:nvSpPr>
          <p:cNvPr id="9" name="TextBox 8"/>
          <p:cNvSpPr txBox="1"/>
          <p:nvPr/>
        </p:nvSpPr>
        <p:spPr>
          <a:xfrm>
            <a:off x="498348" y="6242041"/>
            <a:ext cx="1005840" cy="369332"/>
          </a:xfrm>
          <a:prstGeom prst="rect">
            <a:avLst/>
          </a:prstGeom>
          <a:noFill/>
        </p:spPr>
        <p:txBody>
          <a:bodyPr wrap="square" rtlCol="0">
            <a:spAutoFit/>
          </a:bodyPr>
          <a:lstStyle/>
          <a:p>
            <a:r>
              <a:rPr lang="en-US" dirty="0" smtClean="0">
                <a:solidFill>
                  <a:schemeClr val="bg1"/>
                </a:solidFill>
              </a:rPr>
              <a:t>Go Back</a:t>
            </a:r>
            <a:endParaRPr lang="en-US" dirty="0">
              <a:solidFill>
                <a:schemeClr val="bg1"/>
              </a:solidFill>
            </a:endParaRPr>
          </a:p>
        </p:txBody>
      </p:sp>
    </p:spTree>
    <p:extLst>
      <p:ext uri="{BB962C8B-B14F-4D97-AF65-F5344CB8AC3E}">
        <p14:creationId xmlns:p14="http://schemas.microsoft.com/office/powerpoint/2010/main" val="20741525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Remote Desktop Protocols (RDP)</a:t>
            </a:r>
            <a:endParaRPr lang="en-US" dirty="0"/>
          </a:p>
        </p:txBody>
      </p:sp>
      <p:sp>
        <p:nvSpPr>
          <p:cNvPr id="3" name="Text Placeholder 2"/>
          <p:cNvSpPr>
            <a:spLocks noGrp="1"/>
          </p:cNvSpPr>
          <p:nvPr>
            <p:ph type="body" sz="quarter" idx="14"/>
          </p:nvPr>
        </p:nvSpPr>
        <p:spPr/>
        <p:txBody>
          <a:bodyPr/>
          <a:lstStyle/>
          <a:p>
            <a:r>
              <a:rPr lang="en-US" dirty="0" smtClean="0"/>
              <a:t>A proprietary protocol developed by Microsoft, which provides a user with a graphical interface to connect to another computer over a network connection.</a:t>
            </a:r>
          </a:p>
          <a:p>
            <a:r>
              <a:rPr lang="en-US" dirty="0" smtClean="0"/>
              <a:t>Not all “open” RDP ports are bad.  Some are necessary to perform certain business functions.  Others have been identified as open doors, used by various hacking groups.  Insurers are increasingly scanning for the open “bad” ports, alerting insureds that they need to be closed to reduce the risk of network exploitation/ransomware attacks.</a:t>
            </a:r>
            <a:endParaRPr lang="en-US" dirty="0"/>
          </a:p>
        </p:txBody>
      </p:sp>
      <p:pic>
        <p:nvPicPr>
          <p:cNvPr id="5" name="Picture 4"/>
          <p:cNvPicPr>
            <a:picLocks noChangeAspect="1"/>
          </p:cNvPicPr>
          <p:nvPr/>
        </p:nvPicPr>
        <p:blipFill>
          <a:blip r:embed="rId3"/>
          <a:stretch>
            <a:fillRect/>
          </a:stretch>
        </p:blipFill>
        <p:spPr>
          <a:xfrm>
            <a:off x="4030511" y="4361089"/>
            <a:ext cx="3391014" cy="2015677"/>
          </a:xfrm>
          <a:prstGeom prst="rect">
            <a:avLst/>
          </a:prstGeom>
        </p:spPr>
      </p:pic>
      <p:sp>
        <p:nvSpPr>
          <p:cNvPr id="6" name="TextBox 5"/>
          <p:cNvSpPr txBox="1"/>
          <p:nvPr/>
        </p:nvSpPr>
        <p:spPr>
          <a:xfrm>
            <a:off x="2373238" y="6426707"/>
            <a:ext cx="6770762" cy="276999"/>
          </a:xfrm>
          <a:prstGeom prst="rect">
            <a:avLst/>
          </a:prstGeom>
          <a:noFill/>
        </p:spPr>
        <p:txBody>
          <a:bodyPr wrap="square" rtlCol="0">
            <a:spAutoFit/>
          </a:bodyPr>
          <a:lstStyle/>
          <a:p>
            <a:r>
              <a:rPr lang="en-US" sz="700" dirty="0" smtClean="0"/>
              <a:t>Source: </a:t>
            </a:r>
            <a:r>
              <a:rPr lang="en-US" sz="700" dirty="0" smtClean="0">
                <a:hlinkClick r:id="rId4"/>
              </a:rPr>
              <a:t>www.speedmypcupfree.com</a:t>
            </a:r>
            <a:endParaRPr lang="en-US" sz="700" dirty="0" smtClean="0"/>
          </a:p>
          <a:p>
            <a:r>
              <a:rPr lang="en-US" sz="500" dirty="0"/>
              <a:t>https://www.speedupmypcfree.com/wp-content/uploads/2013/12/remote-desktop-protocol.png</a:t>
            </a:r>
          </a:p>
        </p:txBody>
      </p:sp>
      <p:sp>
        <p:nvSpPr>
          <p:cNvPr id="7" name="Action Button: Home 6">
            <a:hlinkClick r:id="rId5" action="ppaction://hlinksldjump" highlightClick="1"/>
          </p:cNvPr>
          <p:cNvSpPr/>
          <p:nvPr/>
        </p:nvSpPr>
        <p:spPr>
          <a:xfrm>
            <a:off x="694944" y="5833872"/>
            <a:ext cx="539496" cy="437387"/>
          </a:xfrm>
          <a:prstGeom prst="actionButtonHom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dirty="0"/>
          </a:p>
        </p:txBody>
      </p:sp>
      <p:sp>
        <p:nvSpPr>
          <p:cNvPr id="8" name="TextBox 7"/>
          <p:cNvSpPr txBox="1"/>
          <p:nvPr/>
        </p:nvSpPr>
        <p:spPr>
          <a:xfrm>
            <a:off x="498348" y="6242041"/>
            <a:ext cx="1005840" cy="369332"/>
          </a:xfrm>
          <a:prstGeom prst="rect">
            <a:avLst/>
          </a:prstGeom>
          <a:noFill/>
        </p:spPr>
        <p:txBody>
          <a:bodyPr wrap="square" rtlCol="0">
            <a:spAutoFit/>
          </a:bodyPr>
          <a:lstStyle/>
          <a:p>
            <a:r>
              <a:rPr lang="en-US" dirty="0" smtClean="0">
                <a:solidFill>
                  <a:schemeClr val="bg1"/>
                </a:solidFill>
              </a:rPr>
              <a:t>Go Back</a:t>
            </a:r>
            <a:endParaRPr lang="en-US" dirty="0">
              <a:solidFill>
                <a:schemeClr val="bg1"/>
              </a:solidFill>
            </a:endParaRPr>
          </a:p>
        </p:txBody>
      </p:sp>
    </p:spTree>
    <p:extLst>
      <p:ext uri="{BB962C8B-B14F-4D97-AF65-F5344CB8AC3E}">
        <p14:creationId xmlns:p14="http://schemas.microsoft.com/office/powerpoint/2010/main" val="17591844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Advanced Endpoint Protection</a:t>
            </a:r>
            <a:endParaRPr lang="en-US" dirty="0"/>
          </a:p>
        </p:txBody>
      </p:sp>
      <p:sp>
        <p:nvSpPr>
          <p:cNvPr id="3" name="Text Placeholder 2"/>
          <p:cNvSpPr>
            <a:spLocks noGrp="1"/>
          </p:cNvSpPr>
          <p:nvPr>
            <p:ph type="body" sz="quarter" idx="14"/>
          </p:nvPr>
        </p:nvSpPr>
        <p:spPr>
          <a:xfrm>
            <a:off x="3108960" y="1554479"/>
            <a:ext cx="5596128" cy="4424723"/>
          </a:xfrm>
        </p:spPr>
        <p:txBody>
          <a:bodyPr/>
          <a:lstStyle/>
          <a:p>
            <a:r>
              <a:rPr lang="en-US" dirty="0" smtClean="0"/>
              <a:t>Also known as Endpoint Detection and Response (EDR) or Endpoint Threat Detection</a:t>
            </a:r>
          </a:p>
          <a:p>
            <a:r>
              <a:rPr lang="en-US" dirty="0" smtClean="0"/>
              <a:t>EDR is </a:t>
            </a:r>
            <a:r>
              <a:rPr lang="en-US" dirty="0"/>
              <a:t>a category of tools and technology used for protecting computer hardware devices–called </a:t>
            </a:r>
            <a:r>
              <a:rPr lang="en-US" dirty="0" smtClean="0"/>
              <a:t>endpoints – from </a:t>
            </a:r>
            <a:r>
              <a:rPr lang="en-US" dirty="0"/>
              <a:t>potential threats. EDR platforms are made from tools that focus on detecting possible malicious endpoint activities, commonly through employing continuous monitoring</a:t>
            </a:r>
            <a:r>
              <a:rPr lang="en-US" dirty="0" smtClean="0"/>
              <a:t>.</a:t>
            </a:r>
          </a:p>
          <a:p>
            <a:r>
              <a:rPr lang="en-US" dirty="0" smtClean="0"/>
              <a:t>Capabilities of most EDR Solutions:</a:t>
            </a:r>
          </a:p>
          <a:p>
            <a:pPr lvl="1"/>
            <a:r>
              <a:rPr lang="en-US" dirty="0">
                <a:solidFill>
                  <a:schemeClr val="bg1">
                    <a:lumMod val="65000"/>
                  </a:schemeClr>
                </a:solidFill>
              </a:rPr>
              <a:t>The unification of endpoint data.</a:t>
            </a:r>
          </a:p>
          <a:p>
            <a:pPr lvl="1"/>
            <a:r>
              <a:rPr lang="en-US" dirty="0">
                <a:solidFill>
                  <a:schemeClr val="bg1">
                    <a:lumMod val="65000"/>
                  </a:schemeClr>
                </a:solidFill>
              </a:rPr>
              <a:t>Increased visibility throughout a whole IT environment.</a:t>
            </a:r>
          </a:p>
          <a:p>
            <a:pPr lvl="1"/>
            <a:r>
              <a:rPr lang="en-US" dirty="0">
                <a:solidFill>
                  <a:schemeClr val="bg1">
                    <a:lumMod val="65000"/>
                  </a:schemeClr>
                </a:solidFill>
              </a:rPr>
              <a:t>The ability to monitor endpoints, either online or offline.</a:t>
            </a:r>
          </a:p>
          <a:p>
            <a:pPr lvl="1"/>
            <a:r>
              <a:rPr lang="en-US" dirty="0">
                <a:solidFill>
                  <a:schemeClr val="bg1">
                    <a:lumMod val="65000"/>
                  </a:schemeClr>
                </a:solidFill>
              </a:rPr>
              <a:t>The ability to detect malware and store endpoint events.</a:t>
            </a:r>
          </a:p>
          <a:p>
            <a:pPr lvl="1"/>
            <a:r>
              <a:rPr lang="en-US" dirty="0">
                <a:solidFill>
                  <a:schemeClr val="bg1">
                    <a:lumMod val="65000"/>
                  </a:schemeClr>
                </a:solidFill>
              </a:rPr>
              <a:t>The ability to respond to an event in real-time.</a:t>
            </a:r>
          </a:p>
          <a:p>
            <a:pPr lvl="1"/>
            <a:r>
              <a:rPr lang="en-US" dirty="0">
                <a:solidFill>
                  <a:schemeClr val="bg1">
                    <a:lumMod val="65000"/>
                  </a:schemeClr>
                </a:solidFill>
              </a:rPr>
              <a:t>Integration with additional security tools.</a:t>
            </a:r>
          </a:p>
          <a:p>
            <a:pPr lvl="1"/>
            <a:r>
              <a:rPr lang="en-US" dirty="0">
                <a:solidFill>
                  <a:schemeClr val="bg1">
                    <a:lumMod val="65000"/>
                  </a:schemeClr>
                </a:solidFill>
              </a:rPr>
              <a:t>The use of blacklists and whitelists.</a:t>
            </a:r>
          </a:p>
        </p:txBody>
      </p:sp>
      <p:sp>
        <p:nvSpPr>
          <p:cNvPr id="5" name="Action Button: Home 4">
            <a:hlinkClick r:id="rId3" action="ppaction://hlinksldjump" highlightClick="1"/>
          </p:cNvPr>
          <p:cNvSpPr/>
          <p:nvPr/>
        </p:nvSpPr>
        <p:spPr>
          <a:xfrm>
            <a:off x="694944" y="5833872"/>
            <a:ext cx="539496" cy="437387"/>
          </a:xfrm>
          <a:prstGeom prst="actionButtonHom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dirty="0"/>
          </a:p>
        </p:txBody>
      </p:sp>
      <p:sp>
        <p:nvSpPr>
          <p:cNvPr id="6" name="TextBox 5"/>
          <p:cNvSpPr txBox="1"/>
          <p:nvPr/>
        </p:nvSpPr>
        <p:spPr>
          <a:xfrm>
            <a:off x="498348" y="6242041"/>
            <a:ext cx="1005840" cy="369332"/>
          </a:xfrm>
          <a:prstGeom prst="rect">
            <a:avLst/>
          </a:prstGeom>
          <a:noFill/>
        </p:spPr>
        <p:txBody>
          <a:bodyPr wrap="square" rtlCol="0">
            <a:spAutoFit/>
          </a:bodyPr>
          <a:lstStyle/>
          <a:p>
            <a:r>
              <a:rPr lang="en-US" dirty="0" smtClean="0">
                <a:solidFill>
                  <a:schemeClr val="bg1"/>
                </a:solidFill>
              </a:rPr>
              <a:t>Go Back</a:t>
            </a:r>
            <a:endParaRPr lang="en-US" dirty="0">
              <a:solidFill>
                <a:schemeClr val="bg1"/>
              </a:solidFill>
            </a:endParaRPr>
          </a:p>
        </p:txBody>
      </p:sp>
      <p:sp>
        <p:nvSpPr>
          <p:cNvPr id="7" name="TextBox 6"/>
          <p:cNvSpPr txBox="1"/>
          <p:nvPr/>
        </p:nvSpPr>
        <p:spPr>
          <a:xfrm>
            <a:off x="2373238" y="6426707"/>
            <a:ext cx="6770762" cy="353943"/>
          </a:xfrm>
          <a:prstGeom prst="rect">
            <a:avLst/>
          </a:prstGeom>
          <a:noFill/>
        </p:spPr>
        <p:txBody>
          <a:bodyPr wrap="square" rtlCol="0">
            <a:spAutoFit/>
          </a:bodyPr>
          <a:lstStyle/>
          <a:p>
            <a:r>
              <a:rPr lang="en-US" sz="700" dirty="0" smtClean="0"/>
              <a:t>Source: </a:t>
            </a:r>
            <a:r>
              <a:rPr lang="en-US" sz="700" dirty="0" err="1" smtClean="0"/>
              <a:t>TechTarget</a:t>
            </a:r>
            <a:r>
              <a:rPr lang="en-US" sz="700" dirty="0" smtClean="0"/>
              <a:t> </a:t>
            </a:r>
            <a:r>
              <a:rPr lang="en-US" sz="700" dirty="0" err="1" smtClean="0"/>
              <a:t>SearchSecurity</a:t>
            </a:r>
            <a:endParaRPr lang="en-US" sz="700" dirty="0" smtClean="0"/>
          </a:p>
          <a:p>
            <a:r>
              <a:rPr lang="en-US" sz="500" dirty="0"/>
              <a:t>https://searchsecurity.techtarget.com/definition/endpoint-detection-and-response-EDR#:~:text=Endpoint%20detection%20and%20response%20(EDR)%20is%20a%20category,malicious%20endpoint%20activities,%20commonly%20through%20employing%20continuous%20monitoring</a:t>
            </a:r>
            <a:r>
              <a:rPr lang="en-US" sz="500" dirty="0" smtClean="0"/>
              <a:t>. </a:t>
            </a:r>
            <a:endParaRPr lang="en-US" sz="500" dirty="0"/>
          </a:p>
        </p:txBody>
      </p:sp>
    </p:spTree>
    <p:extLst>
      <p:ext uri="{BB962C8B-B14F-4D97-AF65-F5344CB8AC3E}">
        <p14:creationId xmlns:p14="http://schemas.microsoft.com/office/powerpoint/2010/main" val="30303584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SMBv1</a:t>
            </a:r>
            <a:endParaRPr lang="en-US" dirty="0"/>
          </a:p>
        </p:txBody>
      </p:sp>
      <p:sp>
        <p:nvSpPr>
          <p:cNvPr id="3" name="Text Placeholder 2"/>
          <p:cNvSpPr>
            <a:spLocks noGrp="1"/>
          </p:cNvSpPr>
          <p:nvPr>
            <p:ph type="body" sz="quarter" idx="14"/>
          </p:nvPr>
        </p:nvSpPr>
        <p:spPr>
          <a:xfrm>
            <a:off x="3108960" y="1554479"/>
            <a:ext cx="5596128" cy="4424723"/>
          </a:xfrm>
        </p:spPr>
        <p:txBody>
          <a:bodyPr/>
          <a:lstStyle/>
          <a:p>
            <a:r>
              <a:rPr lang="en-US" dirty="0"/>
              <a:t>Server Message Block (SMB) is a protocol used primarily for sharing files, printer services, and communication between computers on a network. </a:t>
            </a:r>
            <a:r>
              <a:rPr lang="en-US" dirty="0" smtClean="0"/>
              <a:t> </a:t>
            </a:r>
          </a:p>
          <a:p>
            <a:r>
              <a:rPr lang="en-US" dirty="0"/>
              <a:t>SMBv1 was deprecated in 2013 and is no longer installed by default on Windows Server 2016. There are a handful of vulnerabilities that exist within SMBv1, most of which allow for remote code execution on the </a:t>
            </a:r>
            <a:r>
              <a:rPr lang="en-US" dirty="0" smtClean="0"/>
              <a:t>target host.</a:t>
            </a:r>
          </a:p>
          <a:p>
            <a:r>
              <a:rPr lang="en-US" dirty="0" smtClean="0"/>
              <a:t>More </a:t>
            </a:r>
            <a:r>
              <a:rPr lang="en-US" dirty="0"/>
              <a:t>often than not, SMBv1 can be completely disabled. Unless </a:t>
            </a:r>
            <a:r>
              <a:rPr lang="en-US" dirty="0" smtClean="0"/>
              <a:t>the insured has legacy </a:t>
            </a:r>
            <a:r>
              <a:rPr lang="en-US" dirty="0"/>
              <a:t>systems in </a:t>
            </a:r>
            <a:r>
              <a:rPr lang="en-US" dirty="0" smtClean="0"/>
              <a:t>their </a:t>
            </a:r>
            <a:r>
              <a:rPr lang="en-US" dirty="0"/>
              <a:t>environment that require SMBv1 (Windows XP) or legacy applications that rely on it, </a:t>
            </a:r>
            <a:r>
              <a:rPr lang="en-US" dirty="0" smtClean="0"/>
              <a:t>they will likely </a:t>
            </a:r>
            <a:r>
              <a:rPr lang="en-US" dirty="0"/>
              <a:t>not affect anything by disabling </a:t>
            </a:r>
            <a:r>
              <a:rPr lang="en-US" dirty="0" smtClean="0"/>
              <a:t>it.</a:t>
            </a:r>
          </a:p>
          <a:p>
            <a:r>
              <a:rPr lang="en-US" dirty="0" smtClean="0"/>
              <a:t>The presence of SMBv1 on a network is concerning for underwriters, as it represents an increased vulnerability to attack. </a:t>
            </a:r>
            <a:endParaRPr lang="en-US" dirty="0">
              <a:solidFill>
                <a:schemeClr val="bg1">
                  <a:lumMod val="65000"/>
                </a:schemeClr>
              </a:solidFill>
            </a:endParaRPr>
          </a:p>
        </p:txBody>
      </p:sp>
      <p:sp>
        <p:nvSpPr>
          <p:cNvPr id="5" name="Action Button: Home 4">
            <a:hlinkClick r:id="rId3" action="ppaction://hlinksldjump" highlightClick="1"/>
          </p:cNvPr>
          <p:cNvSpPr/>
          <p:nvPr/>
        </p:nvSpPr>
        <p:spPr>
          <a:xfrm>
            <a:off x="694944" y="5833872"/>
            <a:ext cx="539496" cy="437387"/>
          </a:xfrm>
          <a:prstGeom prst="actionButtonHom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dirty="0"/>
          </a:p>
        </p:txBody>
      </p:sp>
      <p:sp>
        <p:nvSpPr>
          <p:cNvPr id="6" name="TextBox 5"/>
          <p:cNvSpPr txBox="1"/>
          <p:nvPr/>
        </p:nvSpPr>
        <p:spPr>
          <a:xfrm>
            <a:off x="498348" y="6242041"/>
            <a:ext cx="1005840" cy="369332"/>
          </a:xfrm>
          <a:prstGeom prst="rect">
            <a:avLst/>
          </a:prstGeom>
          <a:noFill/>
        </p:spPr>
        <p:txBody>
          <a:bodyPr wrap="square" rtlCol="0">
            <a:spAutoFit/>
          </a:bodyPr>
          <a:lstStyle/>
          <a:p>
            <a:r>
              <a:rPr lang="en-US" dirty="0" smtClean="0">
                <a:solidFill>
                  <a:schemeClr val="bg1"/>
                </a:solidFill>
              </a:rPr>
              <a:t>Go Back</a:t>
            </a:r>
            <a:endParaRPr lang="en-US" dirty="0">
              <a:solidFill>
                <a:schemeClr val="bg1"/>
              </a:solidFill>
            </a:endParaRPr>
          </a:p>
        </p:txBody>
      </p:sp>
      <p:sp>
        <p:nvSpPr>
          <p:cNvPr id="7" name="TextBox 6"/>
          <p:cNvSpPr txBox="1"/>
          <p:nvPr/>
        </p:nvSpPr>
        <p:spPr>
          <a:xfrm>
            <a:off x="2373238" y="6426707"/>
            <a:ext cx="6770762" cy="276999"/>
          </a:xfrm>
          <a:prstGeom prst="rect">
            <a:avLst/>
          </a:prstGeom>
          <a:noFill/>
        </p:spPr>
        <p:txBody>
          <a:bodyPr wrap="square" rtlCol="0">
            <a:spAutoFit/>
          </a:bodyPr>
          <a:lstStyle/>
          <a:p>
            <a:r>
              <a:rPr lang="en-US" sz="700" dirty="0" smtClean="0"/>
              <a:t>Source: </a:t>
            </a:r>
            <a:r>
              <a:rPr lang="en-US" sz="700" dirty="0" err="1" smtClean="0"/>
              <a:t>Stealthbits</a:t>
            </a:r>
            <a:endParaRPr lang="en-US" sz="700" dirty="0" smtClean="0"/>
          </a:p>
          <a:p>
            <a:r>
              <a:rPr lang="en-US" sz="500" dirty="0" smtClean="0"/>
              <a:t>https://stealthbits.com/blog/what-is-smbv1-and-why-you-should-disable-it/</a:t>
            </a:r>
            <a:endParaRPr lang="en-US" sz="200" dirty="0"/>
          </a:p>
        </p:txBody>
      </p:sp>
    </p:spTree>
    <p:extLst>
      <p:ext uri="{BB962C8B-B14F-4D97-AF65-F5344CB8AC3E}">
        <p14:creationId xmlns:p14="http://schemas.microsoft.com/office/powerpoint/2010/main" val="39851321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What does it cover?</a:t>
            </a:r>
            <a:endParaRPr lang="en-US" dirty="0"/>
          </a:p>
        </p:txBody>
      </p:sp>
      <p:sp>
        <p:nvSpPr>
          <p:cNvPr id="6" name="Text Placeholder 5"/>
          <p:cNvSpPr>
            <a:spLocks noGrp="1"/>
          </p:cNvSpPr>
          <p:nvPr>
            <p:ph type="body" sz="quarter" idx="10"/>
          </p:nvPr>
        </p:nvSpPr>
        <p:spPr/>
        <p:txBody>
          <a:bodyPr/>
          <a:lstStyle/>
          <a:p>
            <a:r>
              <a:rPr lang="en-US" dirty="0" smtClean="0"/>
              <a:t>Navigating this new frontier requires teamwork</a:t>
            </a:r>
            <a:endParaRPr lang="en-US" dirty="0"/>
          </a:p>
        </p:txBody>
      </p:sp>
    </p:spTree>
    <p:extLst>
      <p:ext uri="{BB962C8B-B14F-4D97-AF65-F5344CB8AC3E}">
        <p14:creationId xmlns:p14="http://schemas.microsoft.com/office/powerpoint/2010/main" val="20264619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Liability Coverages</a:t>
            </a:r>
            <a:endParaRPr lang="en-US" dirty="0"/>
          </a:p>
        </p:txBody>
      </p:sp>
      <p:graphicFrame>
        <p:nvGraphicFramePr>
          <p:cNvPr id="7" name="Table 6"/>
          <p:cNvGraphicFramePr>
            <a:graphicFrameLocks noGrp="1"/>
          </p:cNvGraphicFramePr>
          <p:nvPr>
            <p:extLst/>
          </p:nvPr>
        </p:nvGraphicFramePr>
        <p:xfrm>
          <a:off x="462277" y="182881"/>
          <a:ext cx="8300723" cy="6038005"/>
        </p:xfrm>
        <a:graphic>
          <a:graphicData uri="http://schemas.openxmlformats.org/drawingml/2006/table">
            <a:tbl>
              <a:tblPr firstRow="1" bandRow="1">
                <a:tableStyleId>{5C22544A-7EE6-4342-B048-85BDC9FD1C3A}</a:tableStyleId>
              </a:tblPr>
              <a:tblGrid>
                <a:gridCol w="1999313"/>
                <a:gridCol w="3255533"/>
                <a:gridCol w="3045877"/>
              </a:tblGrid>
              <a:tr h="353935">
                <a:tc gridSpan="3">
                  <a:txBody>
                    <a:bodyPr/>
                    <a:lstStyle/>
                    <a:p>
                      <a:pPr algn="ctr"/>
                      <a:r>
                        <a:rPr lang="en-US" sz="1400" dirty="0" smtClean="0">
                          <a:solidFill>
                            <a:schemeClr val="bg1"/>
                          </a:solidFill>
                        </a:rPr>
                        <a:t>LIABILITY</a:t>
                      </a:r>
                      <a:r>
                        <a:rPr lang="en-US" sz="1400" baseline="0" dirty="0" smtClean="0">
                          <a:solidFill>
                            <a:schemeClr val="bg1"/>
                          </a:solidFill>
                        </a:rPr>
                        <a:t> COVERAGES</a:t>
                      </a:r>
                      <a:endParaRPr lang="en-US" sz="1400" dirty="0">
                        <a:solidFill>
                          <a:schemeClr val="bg1"/>
                        </a:solidFill>
                      </a:endParaRPr>
                    </a:p>
                  </a:txBody>
                  <a:tcPr/>
                </a:tc>
                <a:tc hMerge="1">
                  <a:txBody>
                    <a:bodyPr/>
                    <a:lstStyle/>
                    <a:p>
                      <a:endParaRPr lang="en-US" sz="1200" dirty="0"/>
                    </a:p>
                  </a:txBody>
                  <a:tcPr/>
                </a:tc>
                <a:tc hMerge="1">
                  <a:txBody>
                    <a:bodyPr/>
                    <a:lstStyle/>
                    <a:p>
                      <a:endParaRPr lang="en-US" sz="1200" dirty="0"/>
                    </a:p>
                  </a:txBody>
                  <a:tcPr/>
                </a:tc>
              </a:tr>
              <a:tr h="458630">
                <a:tc>
                  <a:txBody>
                    <a:bodyPr/>
                    <a:lstStyle/>
                    <a:p>
                      <a:r>
                        <a:rPr lang="en-US" sz="1200" b="1" dirty="0" smtClean="0">
                          <a:solidFill>
                            <a:schemeClr val="bg1"/>
                          </a:solidFill>
                        </a:rPr>
                        <a:t>Coverage</a:t>
                      </a:r>
                      <a:r>
                        <a:rPr lang="en-US" sz="1200" b="1" dirty="0" smtClean="0"/>
                        <a:t> </a:t>
                      </a:r>
                      <a:r>
                        <a:rPr lang="en-US" sz="1200" b="1" dirty="0" smtClean="0">
                          <a:solidFill>
                            <a:schemeClr val="bg1"/>
                          </a:solidFill>
                        </a:rPr>
                        <a:t>Grant</a:t>
                      </a:r>
                      <a:endParaRPr lang="en-US" sz="1200" b="1" dirty="0">
                        <a:solidFill>
                          <a:schemeClr val="bg1"/>
                        </a:solidFill>
                      </a:endParaRPr>
                    </a:p>
                  </a:txBody>
                  <a:tcPr>
                    <a:solidFill>
                      <a:schemeClr val="accent1"/>
                    </a:solidFill>
                  </a:tcPr>
                </a:tc>
                <a:tc>
                  <a:txBody>
                    <a:bodyPr/>
                    <a:lstStyle/>
                    <a:p>
                      <a:r>
                        <a:rPr lang="en-US" sz="1200" b="1" dirty="0" smtClean="0">
                          <a:solidFill>
                            <a:schemeClr val="bg1"/>
                          </a:solidFill>
                        </a:rPr>
                        <a:t>Claim</a:t>
                      </a:r>
                      <a:r>
                        <a:rPr lang="en-US" sz="1200" b="1" baseline="0" dirty="0" smtClean="0">
                          <a:solidFill>
                            <a:schemeClr val="bg1"/>
                          </a:solidFill>
                        </a:rPr>
                        <a:t> Scenario</a:t>
                      </a:r>
                      <a:endParaRPr lang="en-US" sz="1200" b="1" dirty="0">
                        <a:solidFill>
                          <a:schemeClr val="bg1"/>
                        </a:solidFill>
                      </a:endParaRPr>
                    </a:p>
                  </a:txBody>
                  <a:tcPr>
                    <a:solidFill>
                      <a:schemeClr val="accent1"/>
                    </a:solidFill>
                  </a:tcPr>
                </a:tc>
                <a:tc>
                  <a:txBody>
                    <a:bodyPr/>
                    <a:lstStyle/>
                    <a:p>
                      <a:r>
                        <a:rPr lang="en-US" sz="1200" b="1" dirty="0" smtClean="0">
                          <a:solidFill>
                            <a:schemeClr val="bg1"/>
                          </a:solidFill>
                        </a:rPr>
                        <a:t>Notes</a:t>
                      </a:r>
                      <a:endParaRPr lang="en-US" sz="1200" b="1" dirty="0">
                        <a:solidFill>
                          <a:schemeClr val="bg1"/>
                        </a:solidFill>
                      </a:endParaRPr>
                    </a:p>
                  </a:txBody>
                  <a:tcPr>
                    <a:solidFill>
                      <a:schemeClr val="accent1"/>
                    </a:solidFill>
                  </a:tcPr>
                </a:tc>
              </a:tr>
              <a:tr h="976205">
                <a:tc>
                  <a:txBody>
                    <a:bodyPr/>
                    <a:lstStyle/>
                    <a:p>
                      <a:r>
                        <a:rPr lang="en-US" sz="1100" b="1" dirty="0" smtClean="0"/>
                        <a:t>Privacy Liability</a:t>
                      </a:r>
                      <a:r>
                        <a:rPr lang="en-US" sz="1100" b="1" baseline="0" dirty="0" smtClean="0"/>
                        <a:t> </a:t>
                      </a:r>
                    </a:p>
                    <a:p>
                      <a:r>
                        <a:rPr lang="en-US" sz="1100" b="1" baseline="0" dirty="0" smtClean="0"/>
                        <a:t>(Including Employee Privacy)</a:t>
                      </a:r>
                      <a:endParaRPr lang="en-US" sz="1100" b="1" dirty="0"/>
                    </a:p>
                  </a:txBody>
                  <a:tcPr/>
                </a:tc>
                <a:tc>
                  <a:txBody>
                    <a:bodyPr/>
                    <a:lstStyle/>
                    <a:p>
                      <a:r>
                        <a:rPr lang="en-US" sz="1000" dirty="0" smtClean="0"/>
                        <a:t>The insured mistakenly posts the private information of thousands of its customers online. The information contained financial information, social</a:t>
                      </a:r>
                      <a:r>
                        <a:rPr lang="en-US" sz="1000" baseline="0" dirty="0" smtClean="0"/>
                        <a:t> security numbers and account passwords.  A class of affected customers sued the insured for damages suffered resulting from the unauthorized release of their information.  </a:t>
                      </a:r>
                      <a:endParaRPr lang="en-US" sz="1000" dirty="0"/>
                    </a:p>
                  </a:txBody>
                  <a:tcPr/>
                </a:tc>
                <a:tc>
                  <a:txBody>
                    <a:bodyPr/>
                    <a:lstStyle/>
                    <a:p>
                      <a:endParaRPr lang="en-US" sz="1000" dirty="0"/>
                    </a:p>
                  </a:txBody>
                  <a:tcPr/>
                </a:tc>
              </a:tr>
              <a:tr h="1079160">
                <a:tc>
                  <a:txBody>
                    <a:bodyPr/>
                    <a:lstStyle/>
                    <a:p>
                      <a:r>
                        <a:rPr lang="en-US" sz="1100" b="1" dirty="0" smtClean="0"/>
                        <a:t>Privacy Regulatory Claims Coverage</a:t>
                      </a:r>
                      <a:endParaRPr lang="en-US" sz="1100" b="1" dirty="0"/>
                    </a:p>
                  </a:txBody>
                  <a:tcPr/>
                </a:tc>
                <a:tc>
                  <a:txBody>
                    <a:bodyPr/>
                    <a:lstStyle/>
                    <a:p>
                      <a:r>
                        <a:rPr lang="en-US" sz="1000" dirty="0" smtClean="0"/>
                        <a:t>A large data breach suffered by the insured drew the attention of State privacy regulators and resulted in defense</a:t>
                      </a:r>
                      <a:r>
                        <a:rPr lang="en-US" sz="1000" baseline="0" dirty="0" smtClean="0"/>
                        <a:t> costs associated with the </a:t>
                      </a:r>
                      <a:r>
                        <a:rPr lang="en-US" sz="1000" dirty="0" smtClean="0"/>
                        <a:t> investigation and a  sizeable fine for violation of the State’s privacy laws.</a:t>
                      </a:r>
                      <a:endParaRPr lang="en-US" sz="1000" dirty="0"/>
                    </a:p>
                  </a:txBody>
                  <a:tcPr/>
                </a:tc>
                <a:tc>
                  <a:txBody>
                    <a:bodyPr/>
                    <a:lstStyle/>
                    <a:p>
                      <a:pPr marL="171450" indent="-171450">
                        <a:buFontTx/>
                        <a:buChar char="-"/>
                      </a:pPr>
                      <a:r>
                        <a:rPr lang="en-US" sz="1000" dirty="0" smtClean="0"/>
                        <a:t>Fines &amp; penalties insured where allowable by law</a:t>
                      </a:r>
                    </a:p>
                    <a:p>
                      <a:pPr marL="171450" indent="-171450">
                        <a:buFontTx/>
                        <a:buChar char="-"/>
                      </a:pPr>
                      <a:r>
                        <a:rPr lang="en-US" sz="1000" dirty="0" smtClean="0"/>
                        <a:t>GDPR wording has been added by name</a:t>
                      </a:r>
                      <a:r>
                        <a:rPr lang="en-US" sz="1000" baseline="0" dirty="0" smtClean="0"/>
                        <a:t> to the definition of “Privacy regulations”</a:t>
                      </a:r>
                    </a:p>
                    <a:p>
                      <a:pPr marL="171450" indent="-171450">
                        <a:buFontTx/>
                        <a:buChar char="-"/>
                      </a:pPr>
                      <a:r>
                        <a:rPr lang="en-US" sz="1000" baseline="0" dirty="0" smtClean="0"/>
                        <a:t>CCPA and IL BIPA are not mentioned by name, but covered by virtue of policy construction (where allowable by law)</a:t>
                      </a:r>
                      <a:endParaRPr lang="en-US" sz="1000" dirty="0"/>
                    </a:p>
                  </a:txBody>
                  <a:tcPr/>
                </a:tc>
              </a:tr>
              <a:tr h="1221154">
                <a:tc>
                  <a:txBody>
                    <a:bodyPr/>
                    <a:lstStyle/>
                    <a:p>
                      <a:r>
                        <a:rPr lang="en-US" sz="1100" b="1" dirty="0" smtClean="0"/>
                        <a:t>Security Liability</a:t>
                      </a:r>
                      <a:endParaRPr lang="en-US" sz="1100" b="1" dirty="0"/>
                    </a:p>
                  </a:txBody>
                  <a:tcPr/>
                </a:tc>
                <a:tc>
                  <a:txBody>
                    <a:bodyPr/>
                    <a:lstStyle/>
                    <a:p>
                      <a:r>
                        <a:rPr lang="en-US" sz="1000" dirty="0" smtClean="0"/>
                        <a:t>An</a:t>
                      </a:r>
                      <a:r>
                        <a:rPr lang="en-US" sz="1000" baseline="0" dirty="0" smtClean="0"/>
                        <a:t> overseas hacking group gained unauthorized access to the insured’s network and utilized the network as a host, enabling them to disguise their distributed denial of service attacks against other businesses.  The insured was unaware of the intrusion and was presented with a lawsuit for damages suffered by the victims due to the insured’s failure to protect the security of their computer system.</a:t>
                      </a:r>
                      <a:endParaRPr lang="en-US" sz="1000" dirty="0"/>
                    </a:p>
                  </a:txBody>
                  <a:tcPr/>
                </a:tc>
                <a:tc>
                  <a:txBody>
                    <a:bodyPr/>
                    <a:lstStyle/>
                    <a:p>
                      <a:endParaRPr lang="en-US" sz="1000" dirty="0"/>
                    </a:p>
                  </a:txBody>
                  <a:tcPr/>
                </a:tc>
              </a:tr>
              <a:tr h="795171">
                <a:tc>
                  <a:txBody>
                    <a:bodyPr/>
                    <a:lstStyle/>
                    <a:p>
                      <a:r>
                        <a:rPr lang="en-US" sz="1100" b="1" dirty="0" smtClean="0"/>
                        <a:t>Multimedia Liability</a:t>
                      </a:r>
                      <a:endParaRPr lang="en-US" sz="1100" b="1" dirty="0"/>
                    </a:p>
                  </a:txBody>
                  <a:tcPr/>
                </a:tc>
                <a:tc>
                  <a:txBody>
                    <a:bodyPr/>
                    <a:lstStyle/>
                    <a:p>
                      <a:r>
                        <a:rPr lang="en-US" sz="1000" dirty="0" smtClean="0"/>
                        <a:t>Allegations of defamation contained</a:t>
                      </a:r>
                      <a:r>
                        <a:rPr lang="en-US" sz="1000" baseline="0" dirty="0" smtClean="0"/>
                        <a:t> in </a:t>
                      </a:r>
                      <a:r>
                        <a:rPr lang="en-US" sz="1000" dirty="0" smtClean="0"/>
                        <a:t>a blog produced by the insured’s marketing team on their website led to a lawsuit from</a:t>
                      </a:r>
                      <a:r>
                        <a:rPr lang="en-US" sz="1000" baseline="0" dirty="0" smtClean="0"/>
                        <a:t> one of the insured’s competitors.  Significant costs were incurred to defend the insured in this matter.</a:t>
                      </a:r>
                      <a:endParaRPr lang="en-US" sz="1000" dirty="0"/>
                    </a:p>
                  </a:txBody>
                  <a:tcPr/>
                </a:tc>
                <a:tc>
                  <a:txBody>
                    <a:bodyPr/>
                    <a:lstStyle/>
                    <a:p>
                      <a:pPr marL="171450" indent="-171450">
                        <a:buFontTx/>
                        <a:buChar char="-"/>
                      </a:pPr>
                      <a:r>
                        <a:rPr lang="en-US" sz="1000" dirty="0" smtClean="0"/>
                        <a:t>Includes the insured’s social media footprint</a:t>
                      </a:r>
                    </a:p>
                    <a:p>
                      <a:pPr marL="171450" indent="-171450">
                        <a:buFontTx/>
                        <a:buChar char="-"/>
                      </a:pPr>
                      <a:r>
                        <a:rPr lang="en-US" sz="1000" dirty="0" smtClean="0"/>
                        <a:t>Includes IP infringement –</a:t>
                      </a:r>
                      <a:r>
                        <a:rPr lang="en-US" sz="1000" baseline="0" dirty="0" smtClean="0"/>
                        <a:t> </a:t>
                      </a:r>
                      <a:r>
                        <a:rPr lang="en-US" sz="1000" u="sng" baseline="0" dirty="0" smtClean="0"/>
                        <a:t>not</a:t>
                      </a:r>
                      <a:r>
                        <a:rPr lang="en-US" sz="1000" baseline="0" dirty="0" smtClean="0"/>
                        <a:t> patent “Unless such event occurs as a result of a “Security Compromise”.</a:t>
                      </a:r>
                      <a:endParaRPr lang="en-US" sz="1000" dirty="0"/>
                    </a:p>
                  </a:txBody>
                  <a:tcPr/>
                </a:tc>
              </a:tr>
              <a:tr h="1124115">
                <a:tc>
                  <a:txBody>
                    <a:bodyPr/>
                    <a:lstStyle/>
                    <a:p>
                      <a:r>
                        <a:rPr lang="en-US" sz="1100" b="1" dirty="0" smtClean="0"/>
                        <a:t>PCI DSS Assessment</a:t>
                      </a:r>
                      <a:endParaRPr lang="en-US" sz="1100" b="1" dirty="0"/>
                    </a:p>
                  </a:txBody>
                  <a:tcPr/>
                </a:tc>
                <a:tc>
                  <a:txBody>
                    <a:bodyPr/>
                    <a:lstStyle/>
                    <a:p>
                      <a:r>
                        <a:rPr lang="en-US" sz="1000" dirty="0" smtClean="0"/>
                        <a:t>The</a:t>
                      </a:r>
                      <a:r>
                        <a:rPr lang="en-US" sz="1000" baseline="0" dirty="0" smtClean="0"/>
                        <a:t> insured suffers a data breach involving the credit card numbers of thousands of their customers.  They incur significant fines and expenses to their bank and card association, and, have to pay a Qualified Security Assessor (QSA) to conduct an audit to prove their compliance with the PCI Data Security Standards.</a:t>
                      </a:r>
                      <a:endParaRPr lang="en-US" sz="1000" dirty="0"/>
                    </a:p>
                  </a:txBody>
                  <a:tcPr/>
                </a:tc>
                <a:tc>
                  <a:txBody>
                    <a:bodyPr/>
                    <a:lstStyle/>
                    <a:p>
                      <a:pPr marL="171450" indent="-171450">
                        <a:buFontTx/>
                        <a:buChar char="-"/>
                      </a:pPr>
                      <a:r>
                        <a:rPr lang="en-US" sz="1000" dirty="0" smtClean="0"/>
                        <a:t>See expanded definition of “Breach Response Costs”, which includes cost of mandatory audit by a Qualified</a:t>
                      </a:r>
                      <a:r>
                        <a:rPr lang="en-US" sz="1000" baseline="0" dirty="0" smtClean="0"/>
                        <a:t> Security Assessor (QSA) and/or cost of a PCI Forensic Investigator to shadow the PFI following a “Security Breach”.</a:t>
                      </a:r>
                    </a:p>
                    <a:p>
                      <a:pPr marL="0" indent="0">
                        <a:buFontTx/>
                        <a:buNone/>
                      </a:pPr>
                      <a:endParaRPr lang="en-US" sz="1000" dirty="0"/>
                    </a:p>
                  </a:txBody>
                  <a:tcPr/>
                </a:tc>
              </a:tr>
            </a:tbl>
          </a:graphicData>
        </a:graphic>
      </p:graphicFrame>
    </p:spTree>
    <p:extLst>
      <p:ext uri="{BB962C8B-B14F-4D97-AF65-F5344CB8AC3E}">
        <p14:creationId xmlns:p14="http://schemas.microsoft.com/office/powerpoint/2010/main" val="22745310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363793" y="180974"/>
          <a:ext cx="8513506" cy="6172200"/>
        </p:xfrm>
        <a:graphic>
          <a:graphicData uri="http://schemas.openxmlformats.org/drawingml/2006/table">
            <a:tbl>
              <a:tblPr firstRow="1" bandRow="1">
                <a:tableStyleId>{5C22544A-7EE6-4342-B048-85BDC9FD1C3A}</a:tableStyleId>
              </a:tblPr>
              <a:tblGrid>
                <a:gridCol w="1952137"/>
                <a:gridCol w="3989947"/>
                <a:gridCol w="2571422"/>
              </a:tblGrid>
              <a:tr h="316562">
                <a:tc gridSpan="3">
                  <a:txBody>
                    <a:bodyPr/>
                    <a:lstStyle/>
                    <a:p>
                      <a:pPr algn="ctr"/>
                      <a:r>
                        <a:rPr lang="en-US" sz="1400" dirty="0" smtClean="0">
                          <a:solidFill>
                            <a:schemeClr val="bg1"/>
                          </a:solidFill>
                        </a:rPr>
                        <a:t>FIRST</a:t>
                      </a:r>
                      <a:r>
                        <a:rPr lang="en-US" sz="1400" baseline="0" dirty="0" smtClean="0">
                          <a:solidFill>
                            <a:schemeClr val="bg1"/>
                          </a:solidFill>
                        </a:rPr>
                        <a:t> PARTY COVERAGES</a:t>
                      </a:r>
                      <a:endParaRPr lang="en-US" sz="1400" dirty="0">
                        <a:solidFill>
                          <a:schemeClr val="bg1"/>
                        </a:solidFill>
                      </a:endParaRPr>
                    </a:p>
                  </a:txBody>
                  <a:tcPr/>
                </a:tc>
                <a:tc hMerge="1">
                  <a:txBody>
                    <a:bodyPr/>
                    <a:lstStyle/>
                    <a:p>
                      <a:endParaRPr lang="en-US" sz="1200" dirty="0"/>
                    </a:p>
                  </a:txBody>
                  <a:tcPr/>
                </a:tc>
                <a:tc hMerge="1">
                  <a:txBody>
                    <a:bodyPr/>
                    <a:lstStyle/>
                    <a:p>
                      <a:endParaRPr lang="en-US" sz="1200" dirty="0"/>
                    </a:p>
                  </a:txBody>
                  <a:tcPr/>
                </a:tc>
              </a:tr>
              <a:tr h="309796">
                <a:tc>
                  <a:txBody>
                    <a:bodyPr/>
                    <a:lstStyle/>
                    <a:p>
                      <a:r>
                        <a:rPr lang="en-US" sz="1200" b="1" dirty="0" smtClean="0">
                          <a:solidFill>
                            <a:schemeClr val="bg1"/>
                          </a:solidFill>
                        </a:rPr>
                        <a:t>Coverage Grant</a:t>
                      </a:r>
                      <a:endParaRPr lang="en-US" sz="1200" b="1" dirty="0">
                        <a:solidFill>
                          <a:schemeClr val="bg1"/>
                        </a:solidFill>
                      </a:endParaRPr>
                    </a:p>
                  </a:txBody>
                  <a:tcPr>
                    <a:solidFill>
                      <a:schemeClr val="accent1"/>
                    </a:solidFill>
                  </a:tcPr>
                </a:tc>
                <a:tc>
                  <a:txBody>
                    <a:bodyPr/>
                    <a:lstStyle/>
                    <a:p>
                      <a:r>
                        <a:rPr lang="en-US" sz="1200" b="1" dirty="0" smtClean="0">
                          <a:solidFill>
                            <a:schemeClr val="bg1"/>
                          </a:solidFill>
                        </a:rPr>
                        <a:t>Claim</a:t>
                      </a:r>
                      <a:r>
                        <a:rPr lang="en-US" sz="1200" b="1" baseline="0" dirty="0" smtClean="0">
                          <a:solidFill>
                            <a:schemeClr val="bg1"/>
                          </a:solidFill>
                        </a:rPr>
                        <a:t> Scenario</a:t>
                      </a:r>
                      <a:endParaRPr lang="en-US" sz="1200" b="1" dirty="0">
                        <a:solidFill>
                          <a:schemeClr val="bg1"/>
                        </a:solidFill>
                      </a:endParaRPr>
                    </a:p>
                  </a:txBody>
                  <a:tcPr>
                    <a:solidFill>
                      <a:schemeClr val="accent1"/>
                    </a:solidFill>
                  </a:tcPr>
                </a:tc>
                <a:tc>
                  <a:txBody>
                    <a:bodyPr/>
                    <a:lstStyle/>
                    <a:p>
                      <a:r>
                        <a:rPr lang="en-US" sz="1200" b="1" dirty="0" smtClean="0">
                          <a:solidFill>
                            <a:schemeClr val="bg1"/>
                          </a:solidFill>
                        </a:rPr>
                        <a:t>Notes</a:t>
                      </a:r>
                      <a:endParaRPr lang="en-US" sz="1200" b="1" dirty="0">
                        <a:solidFill>
                          <a:schemeClr val="bg1"/>
                        </a:solidFill>
                      </a:endParaRPr>
                    </a:p>
                  </a:txBody>
                  <a:tcPr>
                    <a:solidFill>
                      <a:schemeClr val="accent1"/>
                    </a:solidFill>
                  </a:tcPr>
                </a:tc>
              </a:tr>
              <a:tr h="1202938">
                <a:tc>
                  <a:txBody>
                    <a:bodyPr/>
                    <a:lstStyle/>
                    <a:p>
                      <a:r>
                        <a:rPr lang="en-US" sz="1100" b="1" dirty="0" smtClean="0"/>
                        <a:t>Security Breach Response Coverage</a:t>
                      </a:r>
                      <a:endParaRPr lang="en-US" sz="1100" b="1" dirty="0"/>
                    </a:p>
                  </a:txBody>
                  <a:tcPr/>
                </a:tc>
                <a:tc>
                  <a:txBody>
                    <a:bodyPr/>
                    <a:lstStyle/>
                    <a:p>
                      <a:r>
                        <a:rPr lang="en-US" sz="1000" dirty="0" smtClean="0"/>
                        <a:t>A</a:t>
                      </a:r>
                      <a:r>
                        <a:rPr lang="en-US" sz="1000" baseline="0" dirty="0" smtClean="0"/>
                        <a:t> breach of the insured’s systems allowed the perpetrator access to the protected health information of 20,000 current and past patients.  The event led to extensive expenses incurred for legal assistance, the hiring of IT forensic investigators, a PR firm, offering identity restoration services, setting up a call center to respond to inquiries, and notification to all of their affected patients.</a:t>
                      </a:r>
                      <a:endParaRPr lang="en-US" sz="1000" dirty="0"/>
                    </a:p>
                  </a:txBody>
                  <a:tcPr/>
                </a:tc>
                <a:tc>
                  <a:txBody>
                    <a:bodyPr/>
                    <a:lstStyle/>
                    <a:p>
                      <a:pPr marL="171450" indent="-171450">
                        <a:buFontTx/>
                        <a:buChar char="-"/>
                      </a:pPr>
                      <a:r>
                        <a:rPr lang="en-US" sz="1000" dirty="0" smtClean="0"/>
                        <a:t>No retention for use of Breach Response Counsel</a:t>
                      </a:r>
                    </a:p>
                    <a:p>
                      <a:pPr marL="171450" indent="-171450">
                        <a:buFontTx/>
                        <a:buChar char="-"/>
                      </a:pPr>
                      <a:r>
                        <a:rPr lang="en-US" sz="1000" dirty="0" smtClean="0"/>
                        <a:t>Security Breach Response Coverage is now among the 1</a:t>
                      </a:r>
                      <a:r>
                        <a:rPr lang="en-US" sz="1000" baseline="30000" dirty="0" smtClean="0"/>
                        <a:t>st</a:t>
                      </a:r>
                      <a:r>
                        <a:rPr lang="en-US" sz="1000" baseline="0" dirty="0" smtClean="0"/>
                        <a:t> Party coverages with no annual aggregate limit - only carries a per event limit</a:t>
                      </a:r>
                      <a:endParaRPr lang="en-US" sz="1000" dirty="0"/>
                    </a:p>
                  </a:txBody>
                  <a:tcPr/>
                </a:tc>
              </a:tr>
              <a:tr h="1044657">
                <a:tc>
                  <a:txBody>
                    <a:bodyPr/>
                    <a:lstStyle/>
                    <a:p>
                      <a:r>
                        <a:rPr lang="en-US" sz="1100" b="1" dirty="0" smtClean="0"/>
                        <a:t>Cyber Extortion</a:t>
                      </a:r>
                      <a:endParaRPr lang="en-US" sz="1100" b="1" dirty="0"/>
                    </a:p>
                  </a:txBody>
                  <a:tcPr/>
                </a:tc>
                <a:tc>
                  <a:txBody>
                    <a:bodyPr/>
                    <a:lstStyle/>
                    <a:p>
                      <a:r>
                        <a:rPr lang="en-US" sz="1000" kern="1200" dirty="0" smtClean="0">
                          <a:solidFill>
                            <a:schemeClr val="dk1"/>
                          </a:solidFill>
                          <a:latin typeface="+mn-lt"/>
                          <a:ea typeface="+mn-ea"/>
                          <a:cs typeface="+mn-cs"/>
                        </a:rPr>
                        <a:t>The insured suffers a ransomware attack on their network and is unable to access their servers or their backups.  The perpetrator has demanded a ransom the equivalent to $700,000 in bitcoin.  The Cyber Extortion insuring agreement pays for the experts to assist and the money to pay the ransom if it is determined that the only means of resolving the situation is to do so.</a:t>
                      </a:r>
                      <a:endParaRPr lang="en-US" sz="1000" kern="1200" dirty="0">
                        <a:solidFill>
                          <a:schemeClr val="dk1"/>
                        </a:solidFill>
                        <a:latin typeface="+mn-lt"/>
                        <a:ea typeface="+mn-ea"/>
                        <a:cs typeface="+mn-cs"/>
                      </a:endParaRPr>
                    </a:p>
                  </a:txBody>
                  <a:tcPr/>
                </a:tc>
                <a:tc>
                  <a:txBody>
                    <a:bodyPr/>
                    <a:lstStyle/>
                    <a:p>
                      <a:pPr marL="171450" indent="-171450">
                        <a:buFontTx/>
                        <a:buChar char="-"/>
                      </a:pPr>
                      <a:r>
                        <a:rPr lang="en-US" sz="1000" kern="1200" dirty="0" smtClean="0">
                          <a:solidFill>
                            <a:schemeClr val="dk1"/>
                          </a:solidFill>
                          <a:latin typeface="+mn-lt"/>
                          <a:ea typeface="+mn-ea"/>
                          <a:cs typeface="+mn-cs"/>
                        </a:rPr>
                        <a:t>Ransomware</a:t>
                      </a:r>
                    </a:p>
                    <a:p>
                      <a:pPr marL="171450" indent="-171450">
                        <a:buFontTx/>
                        <a:buChar char="-"/>
                      </a:pPr>
                      <a:r>
                        <a:rPr lang="en-US" sz="1000" kern="1200" dirty="0" smtClean="0">
                          <a:solidFill>
                            <a:schemeClr val="dk1"/>
                          </a:solidFill>
                          <a:latin typeface="+mn-lt"/>
                          <a:ea typeface="+mn-ea"/>
                          <a:cs typeface="+mn-cs"/>
                        </a:rPr>
                        <a:t>Cryptocurrency payment included</a:t>
                      </a:r>
                      <a:endParaRPr lang="en-US" sz="1000" kern="1200" dirty="0">
                        <a:solidFill>
                          <a:schemeClr val="dk1"/>
                        </a:solidFill>
                        <a:latin typeface="+mn-lt"/>
                        <a:ea typeface="+mn-ea"/>
                        <a:cs typeface="+mn-cs"/>
                      </a:endParaRPr>
                    </a:p>
                  </a:txBody>
                  <a:tcPr/>
                </a:tc>
              </a:tr>
              <a:tr h="728094">
                <a:tc>
                  <a:txBody>
                    <a:bodyPr/>
                    <a:lstStyle/>
                    <a:p>
                      <a:r>
                        <a:rPr lang="en-US" sz="1100" b="1" dirty="0" smtClean="0"/>
                        <a:t>Business Income and Digital Asset Restoration </a:t>
                      </a:r>
                      <a:endParaRPr lang="en-US" sz="1100" b="1" dirty="0"/>
                    </a:p>
                  </a:txBody>
                  <a:tcPr/>
                </a:tc>
                <a:tc>
                  <a:txBody>
                    <a:bodyPr/>
                    <a:lstStyle/>
                    <a:p>
                      <a:r>
                        <a:rPr lang="en-US" sz="1000" dirty="0" smtClean="0"/>
                        <a:t>As</a:t>
                      </a:r>
                      <a:r>
                        <a:rPr lang="en-US" sz="1000" baseline="0" dirty="0" smtClean="0"/>
                        <a:t> a result of the insured’s network being inaccessible due to infiltration of malware, their ecommerce site was also down, causing significant income loss and extra expenses incurred to establish work-around procedures. </a:t>
                      </a:r>
                      <a:endParaRPr lang="en-US" sz="1000" dirty="0"/>
                    </a:p>
                  </a:txBody>
                  <a:tcPr/>
                </a:tc>
                <a:tc>
                  <a:txBody>
                    <a:bodyPr/>
                    <a:lstStyle/>
                    <a:p>
                      <a:pPr marL="171450" indent="-171450">
                        <a:buFontTx/>
                        <a:buChar char="-"/>
                      </a:pPr>
                      <a:r>
                        <a:rPr lang="en-US" sz="1000" dirty="0" smtClean="0"/>
                        <a:t>System Failure</a:t>
                      </a:r>
                    </a:p>
                    <a:p>
                      <a:pPr marL="171450" indent="-171450">
                        <a:buFontTx/>
                        <a:buChar char="-"/>
                      </a:pPr>
                      <a:r>
                        <a:rPr lang="en-US" sz="1000" dirty="0" smtClean="0"/>
                        <a:t>Insured’s System</a:t>
                      </a:r>
                    </a:p>
                    <a:p>
                      <a:pPr marL="171450" indent="-171450">
                        <a:buFontTx/>
                        <a:buChar char="-"/>
                      </a:pPr>
                      <a:r>
                        <a:rPr lang="en-US" sz="1000" dirty="0" smtClean="0"/>
                        <a:t>Third</a:t>
                      </a:r>
                      <a:r>
                        <a:rPr lang="en-US" sz="1000" baseline="0" dirty="0" smtClean="0"/>
                        <a:t> Party Systems</a:t>
                      </a:r>
                      <a:endParaRPr lang="en-US" sz="1000" dirty="0"/>
                    </a:p>
                  </a:txBody>
                  <a:tcPr/>
                </a:tc>
              </a:tr>
              <a:tr h="1202938">
                <a:tc>
                  <a:txBody>
                    <a:bodyPr/>
                    <a:lstStyle/>
                    <a:p>
                      <a:r>
                        <a:rPr lang="en-US" sz="1100" b="1" dirty="0" smtClean="0"/>
                        <a:t>Systems</a:t>
                      </a:r>
                      <a:r>
                        <a:rPr lang="en-US" sz="1100" b="1" baseline="0" dirty="0" smtClean="0"/>
                        <a:t> Integrity Restoration </a:t>
                      </a:r>
                    </a:p>
                    <a:p>
                      <a:r>
                        <a:rPr lang="en-US" sz="1100" b="1" baseline="0" dirty="0" smtClean="0"/>
                        <a:t>(aka: “Bricking”)</a:t>
                      </a:r>
                      <a:endParaRPr lang="en-US" sz="1100" b="1" dirty="0"/>
                    </a:p>
                  </a:txBody>
                  <a:tcPr/>
                </a:tc>
                <a:tc>
                  <a:txBody>
                    <a:bodyPr/>
                    <a:lstStyle/>
                    <a:p>
                      <a:r>
                        <a:rPr lang="en-US" sz="1000" dirty="0" smtClean="0"/>
                        <a:t>The insured’s network</a:t>
                      </a:r>
                      <a:r>
                        <a:rPr lang="en-US" sz="1000" baseline="0" dirty="0" smtClean="0"/>
                        <a:t> is infected by a malicious malware attack, causing many of their physical servers (hardware)  to be rendered useless after the event.  The Systems Integrity Restoration extension on their Business Income and Digital Asset Restoration insuring agreement allowed them to replace the affected hardware up to a sub-limit. Property damage of this nature is typically excluded from Cyber risk policies.</a:t>
                      </a:r>
                      <a:endParaRPr lang="en-US" sz="1000" dirty="0"/>
                    </a:p>
                  </a:txBody>
                  <a:tcPr/>
                </a:tc>
                <a:tc>
                  <a:txBody>
                    <a:bodyPr/>
                    <a:lstStyle/>
                    <a:p>
                      <a:pPr marL="171450" indent="-171450">
                        <a:buFontTx/>
                        <a:buChar char="-"/>
                      </a:pPr>
                      <a:r>
                        <a:rPr lang="en-US" sz="1000" dirty="0" smtClean="0"/>
                        <a:t>You</a:t>
                      </a:r>
                      <a:r>
                        <a:rPr lang="en-US" sz="1000" baseline="0" dirty="0" smtClean="0"/>
                        <a:t> will not find the word “bricking” in the policy wording.  </a:t>
                      </a:r>
                    </a:p>
                    <a:p>
                      <a:pPr marL="171450" indent="-171450">
                        <a:buFontTx/>
                        <a:buChar char="-"/>
                      </a:pPr>
                      <a:r>
                        <a:rPr lang="en-US" sz="1000" baseline="0" dirty="0" smtClean="0"/>
                        <a:t>See “Systems Integrity Restoration Loss”.  ITEM 3.II.G.4. on </a:t>
                      </a:r>
                      <a:r>
                        <a:rPr lang="en-US" sz="1000" baseline="0" dirty="0" err="1" smtClean="0"/>
                        <a:t>dec.</a:t>
                      </a:r>
                      <a:r>
                        <a:rPr lang="en-US" sz="1000" baseline="0" dirty="0" smtClean="0"/>
                        <a:t> page.</a:t>
                      </a:r>
                    </a:p>
                    <a:p>
                      <a:pPr marL="171450" indent="-171450">
                        <a:buFontTx/>
                        <a:buChar char="-"/>
                      </a:pPr>
                      <a:endParaRPr lang="en-US" sz="1000" dirty="0"/>
                    </a:p>
                  </a:txBody>
                  <a:tcPr/>
                </a:tc>
              </a:tr>
              <a:tr h="1367215">
                <a:tc>
                  <a:txBody>
                    <a:bodyPr/>
                    <a:lstStyle/>
                    <a:p>
                      <a:r>
                        <a:rPr lang="en-US" sz="1100" b="1" dirty="0" smtClean="0"/>
                        <a:t>Computer System </a:t>
                      </a:r>
                    </a:p>
                    <a:p>
                      <a:r>
                        <a:rPr lang="en-US" sz="1100" b="1" dirty="0" smtClean="0"/>
                        <a:t>(aka: “Betterment”)</a:t>
                      </a:r>
                      <a:endParaRPr lang="en-US" sz="1100" b="1" dirty="0"/>
                    </a:p>
                  </a:txBody>
                  <a:tcPr/>
                </a:tc>
                <a:tc>
                  <a:txBody>
                    <a:bodyPr/>
                    <a:lstStyle/>
                    <a:p>
                      <a:r>
                        <a:rPr lang="en-US" sz="1000" dirty="0" smtClean="0"/>
                        <a:t>After</a:t>
                      </a:r>
                      <a:r>
                        <a:rPr lang="en-US" sz="1000" baseline="0" dirty="0" smtClean="0"/>
                        <a:t> experiencing a particularly malicious virus on their network, the insured determined that a more secure version of their software platform was required, however, the cost to replace the new system was 15% higher than the cost of their existing system.  The “betterment” provision in their policy allowed them to do this, up to 25% more than the cost to replace the original system, subject to a sub-limit.</a:t>
                      </a:r>
                      <a:endParaRPr lang="en-US" sz="1000" dirty="0"/>
                    </a:p>
                  </a:txBody>
                  <a:tcPr/>
                </a:tc>
                <a:tc>
                  <a:txBody>
                    <a:bodyPr/>
                    <a:lstStyle/>
                    <a:p>
                      <a:pPr marL="171450" indent="-171450">
                        <a:buFontTx/>
                        <a:buChar char="-"/>
                      </a:pPr>
                      <a:r>
                        <a:rPr lang="en-US" sz="1000" dirty="0" smtClean="0"/>
                        <a:t>You will not find the word “betterment</a:t>
                      </a:r>
                      <a:r>
                        <a:rPr lang="en-US" sz="1000" baseline="0" dirty="0" smtClean="0"/>
                        <a:t>” in the policy wording.</a:t>
                      </a:r>
                    </a:p>
                    <a:p>
                      <a:pPr marL="171450" indent="-171450">
                        <a:buFontTx/>
                        <a:buChar char="-"/>
                      </a:pPr>
                      <a:r>
                        <a:rPr lang="en-US" sz="1000" baseline="0" dirty="0" smtClean="0"/>
                        <a:t>See amended definition of “Restoration Costs” in the policy </a:t>
                      </a:r>
                    </a:p>
                    <a:p>
                      <a:pPr marL="171450" indent="-171450">
                        <a:buFontTx/>
                        <a:buChar char="-"/>
                      </a:pPr>
                      <a:r>
                        <a:rPr lang="en-US" sz="1000" baseline="0" dirty="0" smtClean="0"/>
                        <a:t>See “Computer System” .  ITEM 3.III.H. on </a:t>
                      </a:r>
                      <a:r>
                        <a:rPr lang="en-US" sz="1000" baseline="0" dirty="0" err="1" smtClean="0"/>
                        <a:t>dec.</a:t>
                      </a:r>
                      <a:r>
                        <a:rPr lang="en-US" sz="1000" baseline="0" dirty="0" smtClean="0"/>
                        <a:t> page. </a:t>
                      </a:r>
                    </a:p>
                    <a:p>
                      <a:pPr marL="171450" indent="-171450">
                        <a:buFontTx/>
                        <a:buChar char="-"/>
                      </a:pPr>
                      <a:r>
                        <a:rPr lang="en-US" sz="1000" baseline="0" dirty="0" smtClean="0"/>
                        <a:t>Subject to $250K sublimit</a:t>
                      </a:r>
                      <a:endParaRPr lang="en-US" sz="1000" dirty="0"/>
                    </a:p>
                  </a:txBody>
                  <a:tcPr/>
                </a:tc>
              </a:tr>
            </a:tbl>
          </a:graphicData>
        </a:graphic>
      </p:graphicFrame>
    </p:spTree>
    <p:extLst>
      <p:ext uri="{BB962C8B-B14F-4D97-AF65-F5344CB8AC3E}">
        <p14:creationId xmlns:p14="http://schemas.microsoft.com/office/powerpoint/2010/main" val="19276270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nvPr>
        </p:nvGraphicFramePr>
        <p:xfrm>
          <a:off x="375517" y="187573"/>
          <a:ext cx="8558933" cy="6170022"/>
        </p:xfrm>
        <a:graphic>
          <a:graphicData uri="http://schemas.openxmlformats.org/drawingml/2006/table">
            <a:tbl>
              <a:tblPr firstRow="1" bandRow="1">
                <a:tableStyleId>{5C22544A-7EE6-4342-B048-85BDC9FD1C3A}</a:tableStyleId>
              </a:tblPr>
              <a:tblGrid>
                <a:gridCol w="2061506"/>
                <a:gridCol w="4278049"/>
                <a:gridCol w="2219378"/>
              </a:tblGrid>
              <a:tr h="362431">
                <a:tc gridSpan="3">
                  <a:txBody>
                    <a:bodyPr/>
                    <a:lstStyle/>
                    <a:p>
                      <a:pPr algn="ctr"/>
                      <a:r>
                        <a:rPr lang="en-US" sz="1400" dirty="0" smtClean="0">
                          <a:solidFill>
                            <a:schemeClr val="bg1"/>
                          </a:solidFill>
                        </a:rPr>
                        <a:t>CYBER DECEPTION &amp;</a:t>
                      </a:r>
                      <a:r>
                        <a:rPr lang="en-US" sz="1400" baseline="0" dirty="0" smtClean="0">
                          <a:solidFill>
                            <a:schemeClr val="bg1"/>
                          </a:solidFill>
                        </a:rPr>
                        <a:t> </a:t>
                      </a:r>
                      <a:r>
                        <a:rPr lang="en-US" sz="1400" dirty="0" smtClean="0">
                          <a:solidFill>
                            <a:schemeClr val="bg1"/>
                          </a:solidFill>
                        </a:rPr>
                        <a:t>ELECTRONIC</a:t>
                      </a:r>
                      <a:r>
                        <a:rPr lang="en-US" sz="1400" baseline="0" dirty="0" smtClean="0">
                          <a:solidFill>
                            <a:schemeClr val="bg1"/>
                          </a:solidFill>
                        </a:rPr>
                        <a:t> FRAUD</a:t>
                      </a:r>
                      <a:endParaRPr lang="en-US" sz="1400" dirty="0">
                        <a:solidFill>
                          <a:schemeClr val="bg1"/>
                        </a:solidFill>
                      </a:endParaRPr>
                    </a:p>
                  </a:txBody>
                  <a:tcPr/>
                </a:tc>
                <a:tc hMerge="1">
                  <a:txBody>
                    <a:bodyPr/>
                    <a:lstStyle/>
                    <a:p>
                      <a:endParaRPr lang="en-US" sz="1200" dirty="0"/>
                    </a:p>
                  </a:txBody>
                  <a:tcPr/>
                </a:tc>
                <a:tc hMerge="1">
                  <a:txBody>
                    <a:bodyPr/>
                    <a:lstStyle/>
                    <a:p>
                      <a:endParaRPr lang="en-US" sz="1200" dirty="0"/>
                    </a:p>
                  </a:txBody>
                  <a:tcPr/>
                </a:tc>
              </a:tr>
              <a:tr h="469640">
                <a:tc>
                  <a:txBody>
                    <a:bodyPr/>
                    <a:lstStyle/>
                    <a:p>
                      <a:r>
                        <a:rPr lang="en-US" sz="1200" b="1" dirty="0" smtClean="0">
                          <a:solidFill>
                            <a:schemeClr val="bg1"/>
                          </a:solidFill>
                        </a:rPr>
                        <a:t>Coverage Grant</a:t>
                      </a:r>
                      <a:endParaRPr lang="en-US" sz="1200" b="1" dirty="0">
                        <a:solidFill>
                          <a:schemeClr val="bg1"/>
                        </a:solidFill>
                      </a:endParaRPr>
                    </a:p>
                  </a:txBody>
                  <a:tcPr>
                    <a:solidFill>
                      <a:schemeClr val="accent1"/>
                    </a:solidFill>
                  </a:tcPr>
                </a:tc>
                <a:tc>
                  <a:txBody>
                    <a:bodyPr/>
                    <a:lstStyle/>
                    <a:p>
                      <a:r>
                        <a:rPr lang="en-US" sz="1200" b="1" dirty="0" smtClean="0">
                          <a:solidFill>
                            <a:schemeClr val="bg1"/>
                          </a:solidFill>
                        </a:rPr>
                        <a:t>Claim</a:t>
                      </a:r>
                      <a:r>
                        <a:rPr lang="en-US" sz="1200" b="1" baseline="0" dirty="0" smtClean="0">
                          <a:solidFill>
                            <a:schemeClr val="bg1"/>
                          </a:solidFill>
                        </a:rPr>
                        <a:t> Scenario</a:t>
                      </a:r>
                      <a:endParaRPr lang="en-US" sz="1200" b="1" dirty="0">
                        <a:solidFill>
                          <a:schemeClr val="bg1"/>
                        </a:solidFill>
                      </a:endParaRPr>
                    </a:p>
                  </a:txBody>
                  <a:tcPr>
                    <a:solidFill>
                      <a:schemeClr val="accent1"/>
                    </a:solidFill>
                  </a:tcPr>
                </a:tc>
                <a:tc>
                  <a:txBody>
                    <a:bodyPr/>
                    <a:lstStyle/>
                    <a:p>
                      <a:r>
                        <a:rPr lang="en-US" sz="1200" b="1" dirty="0" smtClean="0">
                          <a:solidFill>
                            <a:schemeClr val="bg1"/>
                          </a:solidFill>
                        </a:rPr>
                        <a:t>Notes</a:t>
                      </a:r>
                      <a:endParaRPr lang="en-US" sz="1200" b="1" dirty="0">
                        <a:solidFill>
                          <a:schemeClr val="bg1"/>
                        </a:solidFill>
                      </a:endParaRPr>
                    </a:p>
                  </a:txBody>
                  <a:tcPr>
                    <a:solidFill>
                      <a:schemeClr val="accent1"/>
                    </a:solidFill>
                  </a:tcPr>
                </a:tc>
              </a:tr>
              <a:tr h="9712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dirty="0" smtClean="0"/>
                        <a:t>Cyber Deception</a:t>
                      </a:r>
                    </a:p>
                    <a:p>
                      <a:endParaRPr lang="en-US" sz="1100" dirty="0"/>
                    </a:p>
                  </a:txBody>
                  <a:tcPr/>
                </a:tc>
                <a:tc>
                  <a:txBody>
                    <a:bodyPr/>
                    <a:lstStyle/>
                    <a:p>
                      <a:r>
                        <a:rPr lang="en-US" sz="1000" dirty="0" smtClean="0"/>
                        <a:t>CFO receives email from someone purporting to be the</a:t>
                      </a:r>
                      <a:r>
                        <a:rPr lang="en-US" sz="1000" baseline="0" dirty="0" smtClean="0"/>
                        <a:t> company’s CEO, directing transfer of $100,000 to a vendor, with wiring instructions.  The email was fraudulent.  The CFO doesn’t verify the email’s authenticity and sends the funds - unable to recover the money once discovered that the CEO was being impersonated.</a:t>
                      </a:r>
                      <a:endParaRPr lang="en-US" sz="1000" dirty="0"/>
                    </a:p>
                  </a:txBody>
                  <a:tcPr/>
                </a:tc>
                <a:tc>
                  <a:txBody>
                    <a:bodyPr/>
                    <a:lstStyle/>
                    <a:p>
                      <a:pPr marL="171450" indent="-171450">
                        <a:buFontTx/>
                        <a:buChar char="-"/>
                      </a:pPr>
                      <a:r>
                        <a:rPr lang="en-US" sz="1000" dirty="0" smtClean="0"/>
                        <a:t>You will not find the words “Social Engineering” in the policy.  It is referred to as</a:t>
                      </a:r>
                      <a:r>
                        <a:rPr lang="en-US" sz="1000" baseline="0" dirty="0" smtClean="0"/>
                        <a:t> “Cyber Deception”.</a:t>
                      </a:r>
                    </a:p>
                    <a:p>
                      <a:pPr marL="171450" indent="-171450">
                        <a:buFontTx/>
                        <a:buChar char="-"/>
                      </a:pPr>
                      <a:r>
                        <a:rPr lang="en-US" sz="1000" baseline="0" dirty="0" smtClean="0"/>
                        <a:t>Includes funds held on behalf of others</a:t>
                      </a:r>
                    </a:p>
                    <a:p>
                      <a:pPr marL="171450" indent="-171450">
                        <a:buFontTx/>
                        <a:buChar char="-"/>
                      </a:pPr>
                      <a:r>
                        <a:rPr lang="en-US" sz="1000" baseline="0" dirty="0" smtClean="0"/>
                        <a:t>No call-back requirement</a:t>
                      </a:r>
                    </a:p>
                    <a:p>
                      <a:pPr marL="171450" indent="-171450">
                        <a:buFontTx/>
                        <a:buChar char="-"/>
                      </a:pPr>
                      <a:r>
                        <a:rPr lang="en-US" sz="1000" baseline="0" dirty="0" smtClean="0"/>
                        <a:t>Includes value of goods</a:t>
                      </a:r>
                      <a:endParaRPr lang="en-US" sz="1000" dirty="0"/>
                    </a:p>
                  </a:txBody>
                  <a:tcPr/>
                </a:tc>
              </a:tr>
              <a:tr h="13706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dirty="0" smtClean="0"/>
                        <a:t>Phishing</a:t>
                      </a:r>
                    </a:p>
                    <a:p>
                      <a:endParaRPr lang="en-US" sz="1100" dirty="0"/>
                    </a:p>
                  </a:txBody>
                  <a:tcPr/>
                </a:tc>
                <a:tc>
                  <a:txBody>
                    <a:bodyPr/>
                    <a:lstStyle/>
                    <a:p>
                      <a:r>
                        <a:rPr lang="en-US" sz="1000" dirty="0" smtClean="0"/>
                        <a:t>The insured’s system is hacked</a:t>
                      </a:r>
                      <a:r>
                        <a:rPr lang="en-US" sz="1000" baseline="0" dirty="0" smtClean="0"/>
                        <a:t> and perpetrators, able to familiarize themselves with the company’s billing practices, send out fraudulent invoices to customers, re-directing funds to their own account.  Insured is unable to collect the receivable due to them because their clients already “paid their” invoice – just unknowingly to the wrong person.  Were it not for the insured’s failure to adequately protect their system, the loss would not have occurred.  This is a first-party loss for the insured.</a:t>
                      </a:r>
                      <a:endParaRPr lang="en-US" sz="1000" dirty="0"/>
                    </a:p>
                  </a:txBody>
                  <a:tcPr/>
                </a:tc>
                <a:tc>
                  <a:txBody>
                    <a:bodyPr/>
                    <a:lstStyle/>
                    <a:p>
                      <a:pPr marL="171450" indent="-171450">
                        <a:buFontTx/>
                        <a:buChar char="-"/>
                      </a:pPr>
                      <a:r>
                        <a:rPr lang="en-US" sz="1000" dirty="0" smtClean="0"/>
                        <a:t>Also known as “Invoice Manipulation” , “Reverse Social Engineering” or “Push Payment Fraud” in other policies</a:t>
                      </a:r>
                    </a:p>
                    <a:p>
                      <a:pPr marL="171450" indent="-171450">
                        <a:buFontTx/>
                        <a:buChar char="-"/>
                      </a:pPr>
                      <a:r>
                        <a:rPr lang="en-US" sz="1000" dirty="0" smtClean="0"/>
                        <a:t>Beware of third-party</a:t>
                      </a:r>
                      <a:r>
                        <a:rPr lang="en-US" sz="1000" baseline="0" dirty="0" smtClean="0"/>
                        <a:t> sub-limits offered here by other carriers – should be contemplated under the 3</a:t>
                      </a:r>
                      <a:r>
                        <a:rPr lang="en-US" sz="1000" baseline="30000" dirty="0" smtClean="0"/>
                        <a:t>rd</a:t>
                      </a:r>
                      <a:r>
                        <a:rPr lang="en-US" sz="1000" baseline="0" dirty="0" smtClean="0"/>
                        <a:t> party Security liability insuring agreement at full policy limits.</a:t>
                      </a:r>
                      <a:endParaRPr lang="en-US" sz="1000" dirty="0"/>
                    </a:p>
                  </a:txBody>
                  <a:tcPr/>
                </a:tc>
              </a:tr>
              <a:tr h="6718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dirty="0" smtClean="0"/>
                        <a:t>Personal Financial Loss</a:t>
                      </a:r>
                    </a:p>
                    <a:p>
                      <a:endParaRPr lang="en-US" sz="1100" dirty="0"/>
                    </a:p>
                  </a:txBody>
                  <a:tcPr/>
                </a:tc>
                <a:tc>
                  <a:txBody>
                    <a:bodyPr/>
                    <a:lstStyle/>
                    <a:p>
                      <a:r>
                        <a:rPr lang="en-US" sz="1000" dirty="0" smtClean="0"/>
                        <a:t>In the course of gaining</a:t>
                      </a:r>
                      <a:r>
                        <a:rPr lang="en-US" sz="1000" baseline="0" dirty="0" smtClean="0"/>
                        <a:t> unauthorized access to the insured’s computer network, perpetrators gain access to the senior executive officer’s personal bank account and steal funds.</a:t>
                      </a:r>
                      <a:endParaRPr lang="en-US" sz="1000" dirty="0"/>
                    </a:p>
                  </a:txBody>
                  <a:tcPr/>
                </a:tc>
                <a:tc>
                  <a:txBody>
                    <a:bodyPr/>
                    <a:lstStyle/>
                    <a:p>
                      <a:pPr marL="171450" indent="-171450">
                        <a:buFontTx/>
                        <a:buChar char="-"/>
                      </a:pPr>
                      <a:r>
                        <a:rPr lang="en-US" sz="1000" dirty="0" smtClean="0"/>
                        <a:t>Senior executive officer is un-defined term.</a:t>
                      </a:r>
                    </a:p>
                    <a:p>
                      <a:pPr marL="0" indent="0">
                        <a:buFontTx/>
                        <a:buNone/>
                      </a:pPr>
                      <a:endParaRPr lang="en-US" sz="1000" dirty="0"/>
                    </a:p>
                  </a:txBody>
                  <a:tcPr/>
                </a:tc>
              </a:tr>
              <a:tr h="6718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dirty="0" smtClean="0"/>
                        <a:t>Corporate ID Theft</a:t>
                      </a:r>
                    </a:p>
                    <a:p>
                      <a:endParaRPr lang="en-US" sz="1100" dirty="0"/>
                    </a:p>
                  </a:txBody>
                  <a:tcPr/>
                </a:tc>
                <a:tc>
                  <a:txBody>
                    <a:bodyPr/>
                    <a:lstStyle/>
                    <a:p>
                      <a:r>
                        <a:rPr lang="en-US" sz="1000" dirty="0" smtClean="0"/>
                        <a:t>An unauthorized</a:t>
                      </a:r>
                      <a:r>
                        <a:rPr lang="en-US" sz="1000" baseline="0" dirty="0" smtClean="0"/>
                        <a:t> third party uses the electronic identity of an insured to establish credit in the insured’s name and is able to steal money as a result of this impersonation.</a:t>
                      </a:r>
                      <a:endParaRPr lang="en-US" sz="1000" dirty="0"/>
                    </a:p>
                  </a:txBody>
                  <a:tcPr/>
                </a:tc>
                <a:tc>
                  <a:txBody>
                    <a:bodyPr/>
                    <a:lstStyle/>
                    <a:p>
                      <a:endParaRPr lang="en-US" sz="1000" dirty="0"/>
                    </a:p>
                  </a:txBody>
                  <a:tcPr/>
                </a:tc>
              </a:tr>
              <a:tr h="6718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dirty="0" smtClean="0"/>
                        <a:t>Telephone Hacking</a:t>
                      </a:r>
                    </a:p>
                    <a:p>
                      <a:endParaRPr lang="en-US" sz="1100" dirty="0"/>
                    </a:p>
                  </a:txBody>
                  <a:tcPr/>
                </a:tc>
                <a:tc>
                  <a:txBody>
                    <a:bodyPr/>
                    <a:lstStyle/>
                    <a:p>
                      <a:r>
                        <a:rPr lang="en-US" sz="1000" dirty="0" smtClean="0"/>
                        <a:t>The insured notices</a:t>
                      </a:r>
                      <a:r>
                        <a:rPr lang="en-US" sz="1000" baseline="0" dirty="0" smtClean="0"/>
                        <a:t> excessive long distance charges on their account and discovers their system has been hacked and the perpetrators are utilizing the system to make unauthorized long distance calls.</a:t>
                      </a:r>
                      <a:endParaRPr lang="en-US" sz="1000" dirty="0"/>
                    </a:p>
                  </a:txBody>
                  <a:tcPr/>
                </a:tc>
                <a:tc>
                  <a:txBody>
                    <a:bodyPr/>
                    <a:lstStyle/>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1000" dirty="0" smtClean="0"/>
                        <a:t>Was previously</a:t>
                      </a:r>
                      <a:r>
                        <a:rPr lang="en-US" sz="1000" baseline="0" dirty="0" smtClean="0"/>
                        <a:t> offered via endorsement – now automatic</a:t>
                      </a:r>
                    </a:p>
                    <a:p>
                      <a:endParaRPr lang="en-US" sz="1000" dirty="0"/>
                    </a:p>
                  </a:txBody>
                  <a:tcPr/>
                </a:tc>
              </a:tr>
              <a:tr h="6718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kern="1200" dirty="0" smtClean="0">
                          <a:solidFill>
                            <a:schemeClr val="dk1"/>
                          </a:solidFill>
                          <a:latin typeface="+mn-lt"/>
                          <a:ea typeface="+mn-ea"/>
                          <a:cs typeface="+mn-cs"/>
                        </a:rPr>
                        <a:t>Funds Transfer Fraud</a:t>
                      </a:r>
                      <a:endParaRPr lang="en-US" sz="1100" b="1" kern="1200" dirty="0">
                        <a:solidFill>
                          <a:schemeClr val="dk1"/>
                        </a:solidFill>
                        <a:latin typeface="+mn-lt"/>
                        <a:ea typeface="+mn-ea"/>
                        <a:cs typeface="+mn-cs"/>
                      </a:endParaRPr>
                    </a:p>
                  </a:txBody>
                  <a:tcPr/>
                </a:tc>
                <a:tc>
                  <a:txBody>
                    <a:bodyPr/>
                    <a:lstStyle/>
                    <a:p>
                      <a:r>
                        <a:rPr lang="en-US" sz="1000" dirty="0" smtClean="0"/>
                        <a:t>An unauthorized third party gains access to the insured’s computer system and electronically impersonates</a:t>
                      </a:r>
                      <a:r>
                        <a:rPr lang="en-US" sz="1000" baseline="0" dirty="0" smtClean="0"/>
                        <a:t> the insured, instructing the insured’s bank to transfer funds to their fraudulent account.</a:t>
                      </a:r>
                      <a:endParaRPr lang="en-US" sz="1000" dirty="0"/>
                    </a:p>
                  </a:txBody>
                  <a:tcPr/>
                </a:tc>
                <a:tc>
                  <a:txBody>
                    <a:bodyPr/>
                    <a:lstStyle/>
                    <a:p>
                      <a:pPr marL="171450" indent="-171450">
                        <a:buFontTx/>
                        <a:buChar char="-"/>
                      </a:pPr>
                      <a:r>
                        <a:rPr lang="en-US" sz="1000" dirty="0" smtClean="0"/>
                        <a:t>Not to be confused with Cyber Deception</a:t>
                      </a:r>
                    </a:p>
                    <a:p>
                      <a:pPr marL="171450" indent="-171450">
                        <a:buFontTx/>
                        <a:buChar char="-"/>
                      </a:pPr>
                      <a:r>
                        <a:rPr lang="en-US" sz="1000" dirty="0" smtClean="0"/>
                        <a:t>Was previously</a:t>
                      </a:r>
                      <a:r>
                        <a:rPr lang="en-US" sz="1000" baseline="0" dirty="0" smtClean="0"/>
                        <a:t> offered via endorsement – now automatic</a:t>
                      </a:r>
                      <a:endParaRPr lang="en-US" sz="1000" dirty="0"/>
                    </a:p>
                  </a:txBody>
                  <a:tcPr/>
                </a:tc>
              </a:tr>
            </a:tbl>
          </a:graphicData>
        </a:graphic>
      </p:graphicFrame>
    </p:spTree>
    <p:extLst>
      <p:ext uri="{BB962C8B-B14F-4D97-AF65-F5344CB8AC3E}">
        <p14:creationId xmlns:p14="http://schemas.microsoft.com/office/powerpoint/2010/main" val="641311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476166"/>
            <a:ext cx="7589520" cy="548640"/>
          </a:xfrm>
        </p:spPr>
        <p:txBody>
          <a:bodyPr/>
          <a:lstStyle/>
          <a:p>
            <a:r>
              <a:rPr lang="en-US" dirty="0" smtClean="0"/>
              <a:t>Q1 2021: How Can Insured’s Prepare For Their Cyber Insurance Renewal?	</a:t>
            </a:r>
            <a:endParaRPr lang="en-US" dirty="0"/>
          </a:p>
        </p:txBody>
      </p:sp>
      <p:sp>
        <p:nvSpPr>
          <p:cNvPr id="3" name="Text Placeholder 2"/>
          <p:cNvSpPr>
            <a:spLocks noGrp="1"/>
          </p:cNvSpPr>
          <p:nvPr>
            <p:ph type="body" sz="quarter" idx="15"/>
          </p:nvPr>
        </p:nvSpPr>
        <p:spPr>
          <a:xfrm>
            <a:off x="914400" y="1021195"/>
            <a:ext cx="7589520" cy="182880"/>
          </a:xfrm>
        </p:spPr>
        <p:txBody>
          <a:bodyPr/>
          <a:lstStyle/>
          <a:p>
            <a:r>
              <a:rPr lang="en-US" dirty="0" smtClean="0"/>
              <a:t>Having these efforts in place will make insureds more desirable to the insurance marketplace</a:t>
            </a:r>
            <a:endParaRPr lang="en-US" dirty="0"/>
          </a:p>
        </p:txBody>
      </p:sp>
      <p:sp>
        <p:nvSpPr>
          <p:cNvPr id="4" name="Content Placeholder 3"/>
          <p:cNvSpPr>
            <a:spLocks noGrp="1"/>
          </p:cNvSpPr>
          <p:nvPr>
            <p:ph idx="16"/>
          </p:nvPr>
        </p:nvSpPr>
        <p:spPr/>
        <p:txBody>
          <a:bodyPr/>
          <a:lstStyle/>
          <a:p>
            <a:pPr marL="285750" indent="-285750">
              <a:lnSpc>
                <a:spcPct val="150000"/>
              </a:lnSpc>
              <a:buClr>
                <a:schemeClr val="accent1"/>
              </a:buClr>
              <a:buSzPct val="150000"/>
              <a:buFont typeface="Arial" panose="020B0604020202020204" pitchFamily="34" charset="0"/>
              <a:buChar char="•"/>
            </a:pPr>
            <a:r>
              <a:rPr lang="en-US" sz="1400" dirty="0"/>
              <a:t>Have a plan for managing information risk that includes ransomware recovery</a:t>
            </a:r>
          </a:p>
          <a:p>
            <a:pPr marL="285750" indent="-285750">
              <a:lnSpc>
                <a:spcPct val="150000"/>
              </a:lnSpc>
              <a:buClr>
                <a:schemeClr val="accent1"/>
              </a:buClr>
              <a:buSzPct val="150000"/>
              <a:buFont typeface="Arial" panose="020B0604020202020204" pitchFamily="34" charset="0"/>
              <a:buChar char="•"/>
            </a:pPr>
            <a:r>
              <a:rPr lang="en-US" sz="1400" dirty="0" smtClean="0"/>
              <a:t>Implementation </a:t>
            </a:r>
            <a:r>
              <a:rPr lang="en-US" sz="1400" dirty="0"/>
              <a:t>of Multi-Factor Authentication (MFA</a:t>
            </a:r>
            <a:r>
              <a:rPr lang="en-US" sz="1400" dirty="0" smtClean="0"/>
              <a:t>) </a:t>
            </a:r>
            <a:endParaRPr lang="en-US" sz="1400" dirty="0"/>
          </a:p>
          <a:p>
            <a:pPr marL="285750" indent="-285750">
              <a:lnSpc>
                <a:spcPct val="150000"/>
              </a:lnSpc>
              <a:buClr>
                <a:schemeClr val="accent1"/>
              </a:buClr>
              <a:buSzPct val="150000"/>
              <a:buFont typeface="Arial" panose="020B0604020202020204" pitchFamily="34" charset="0"/>
              <a:buChar char="•"/>
            </a:pPr>
            <a:r>
              <a:rPr lang="en-US" sz="1400" dirty="0"/>
              <a:t>Properly configure Remote Desktop Protocols (RDP</a:t>
            </a:r>
            <a:r>
              <a:rPr lang="en-US" sz="1400" dirty="0" smtClean="0"/>
              <a:t>) </a:t>
            </a:r>
            <a:endParaRPr lang="en-US" sz="1400" dirty="0"/>
          </a:p>
          <a:p>
            <a:pPr marL="285750" indent="-285750">
              <a:lnSpc>
                <a:spcPct val="150000"/>
              </a:lnSpc>
              <a:buClr>
                <a:schemeClr val="accent1"/>
              </a:buClr>
              <a:buSzPct val="150000"/>
              <a:buFont typeface="Arial" panose="020B0604020202020204" pitchFamily="34" charset="0"/>
              <a:buChar char="•"/>
            </a:pPr>
            <a:r>
              <a:rPr lang="en-US" sz="1400" dirty="0"/>
              <a:t>Deployment of advanced endpoint </a:t>
            </a:r>
            <a:r>
              <a:rPr lang="en-US" sz="1400" dirty="0" smtClean="0"/>
              <a:t>protection or EDR </a:t>
            </a:r>
            <a:endParaRPr lang="en-US" sz="1400" dirty="0"/>
          </a:p>
          <a:p>
            <a:pPr marL="285750" indent="-285750">
              <a:lnSpc>
                <a:spcPct val="150000"/>
              </a:lnSpc>
              <a:buClr>
                <a:schemeClr val="accent1"/>
              </a:buClr>
              <a:buSzPct val="150000"/>
              <a:buFont typeface="Arial" panose="020B0604020202020204" pitchFamily="34" charset="0"/>
              <a:buChar char="•"/>
            </a:pPr>
            <a:r>
              <a:rPr lang="en-US" sz="1400" dirty="0"/>
              <a:t>Ongoing employee training in InfoSec best practices</a:t>
            </a:r>
          </a:p>
          <a:p>
            <a:pPr marL="285750" indent="-285750">
              <a:lnSpc>
                <a:spcPct val="150000"/>
              </a:lnSpc>
              <a:buClr>
                <a:schemeClr val="accent1"/>
              </a:buClr>
              <a:buSzPct val="150000"/>
              <a:buFont typeface="Arial" panose="020B0604020202020204" pitchFamily="34" charset="0"/>
              <a:buChar char="•"/>
            </a:pPr>
            <a:r>
              <a:rPr lang="en-US" sz="1400" dirty="0"/>
              <a:t>Phishing simulation campaigns</a:t>
            </a:r>
          </a:p>
          <a:p>
            <a:pPr marL="285750" indent="-285750">
              <a:lnSpc>
                <a:spcPct val="150000"/>
              </a:lnSpc>
              <a:buClr>
                <a:schemeClr val="accent1"/>
              </a:buClr>
              <a:buSzPct val="150000"/>
              <a:buFont typeface="Arial" panose="020B0604020202020204" pitchFamily="34" charset="0"/>
              <a:buChar char="•"/>
            </a:pPr>
            <a:r>
              <a:rPr lang="en-US" sz="1400" dirty="0"/>
              <a:t>Software patch </a:t>
            </a:r>
            <a:r>
              <a:rPr lang="en-US" sz="1400" dirty="0" smtClean="0"/>
              <a:t>management</a:t>
            </a:r>
            <a:endParaRPr lang="en-US" sz="2200" dirty="0"/>
          </a:p>
          <a:p>
            <a:pPr marL="285750" indent="-285750">
              <a:lnSpc>
                <a:spcPct val="150000"/>
              </a:lnSpc>
              <a:buClr>
                <a:schemeClr val="accent1"/>
              </a:buClr>
              <a:buSzPct val="150000"/>
              <a:buFont typeface="Arial" panose="020B0604020202020204" pitchFamily="34" charset="0"/>
              <a:buChar char="•"/>
            </a:pPr>
            <a:r>
              <a:rPr lang="en-US" sz="1400" dirty="0"/>
              <a:t>3-2-1 data back-up strategy </a:t>
            </a:r>
            <a:endParaRPr lang="en-US" sz="1400" dirty="0" smtClean="0"/>
          </a:p>
          <a:p>
            <a:pPr marL="860425" lvl="1" indent="-285750">
              <a:lnSpc>
                <a:spcPct val="150000"/>
              </a:lnSpc>
              <a:buClr>
                <a:schemeClr val="accent1"/>
              </a:buClr>
              <a:buSzPct val="150000"/>
              <a:buFont typeface="Arial" panose="020B0604020202020204" pitchFamily="34" charset="0"/>
              <a:buChar char="•"/>
            </a:pPr>
            <a:r>
              <a:rPr lang="en-US" sz="1400" dirty="0" smtClean="0">
                <a:solidFill>
                  <a:schemeClr val="bg1">
                    <a:lumMod val="65000"/>
                  </a:schemeClr>
                </a:solidFill>
                <a:latin typeface="Arial" panose="020B0604020202020204" pitchFamily="34" charset="0"/>
                <a:cs typeface="Arial" panose="020B0604020202020204" pitchFamily="34" charset="0"/>
              </a:rPr>
              <a:t>3 </a:t>
            </a:r>
            <a:r>
              <a:rPr lang="en-US" sz="1400" dirty="0">
                <a:solidFill>
                  <a:schemeClr val="bg1">
                    <a:lumMod val="65000"/>
                  </a:schemeClr>
                </a:solidFill>
                <a:latin typeface="Arial" panose="020B0604020202020204" pitchFamily="34" charset="0"/>
                <a:cs typeface="Arial" panose="020B0604020202020204" pitchFamily="34" charset="0"/>
              </a:rPr>
              <a:t>copies; 2 local, but on different mediums; 1 </a:t>
            </a:r>
            <a:r>
              <a:rPr lang="en-US" sz="1400" dirty="0" smtClean="0">
                <a:solidFill>
                  <a:schemeClr val="bg1">
                    <a:lumMod val="65000"/>
                  </a:schemeClr>
                </a:solidFill>
                <a:latin typeface="Arial" panose="020B0604020202020204" pitchFamily="34" charset="0"/>
                <a:cs typeface="Arial" panose="020B0604020202020204" pitchFamily="34" charset="0"/>
              </a:rPr>
              <a:t>off-site</a:t>
            </a:r>
          </a:p>
          <a:p>
            <a:pPr marL="860425" lvl="1" indent="-285750">
              <a:lnSpc>
                <a:spcPct val="150000"/>
              </a:lnSpc>
              <a:buClr>
                <a:schemeClr val="accent1"/>
              </a:buClr>
              <a:buSzPct val="150000"/>
              <a:buFont typeface="Arial" panose="020B0604020202020204" pitchFamily="34" charset="0"/>
              <a:buChar char="•"/>
            </a:pPr>
            <a:r>
              <a:rPr lang="en-US" sz="1400" dirty="0">
                <a:solidFill>
                  <a:schemeClr val="bg1">
                    <a:lumMod val="65000"/>
                  </a:schemeClr>
                </a:solidFill>
                <a:latin typeface="Arial" panose="020B0604020202020204" pitchFamily="34" charset="0"/>
                <a:cs typeface="Arial" panose="020B0604020202020204" pitchFamily="34" charset="0"/>
              </a:rPr>
              <a:t>S</a:t>
            </a:r>
            <a:r>
              <a:rPr lang="en-US" sz="1400" dirty="0" smtClean="0">
                <a:solidFill>
                  <a:schemeClr val="bg1">
                    <a:lumMod val="65000"/>
                  </a:schemeClr>
                </a:solidFill>
                <a:latin typeface="Arial" panose="020B0604020202020204" pitchFamily="34" charset="0"/>
                <a:cs typeface="Arial" panose="020B0604020202020204" pitchFamily="34" charset="0"/>
              </a:rPr>
              <a:t>egregated from the primary network </a:t>
            </a:r>
          </a:p>
          <a:p>
            <a:pPr marL="860425" lvl="1" indent="-285750">
              <a:lnSpc>
                <a:spcPct val="150000"/>
              </a:lnSpc>
              <a:buClr>
                <a:schemeClr val="accent1"/>
              </a:buClr>
              <a:buSzPct val="150000"/>
              <a:buFont typeface="Arial" panose="020B0604020202020204" pitchFamily="34" charset="0"/>
              <a:buChar char="•"/>
            </a:pPr>
            <a:r>
              <a:rPr lang="en-US" sz="1400" dirty="0">
                <a:solidFill>
                  <a:schemeClr val="bg1">
                    <a:lumMod val="65000"/>
                  </a:schemeClr>
                </a:solidFill>
                <a:latin typeface="Arial" panose="020B0604020202020204" pitchFamily="34" charset="0"/>
                <a:cs typeface="Arial" panose="020B0604020202020204" pitchFamily="34" charset="0"/>
              </a:rPr>
              <a:t>E</a:t>
            </a:r>
            <a:r>
              <a:rPr lang="en-US" sz="1400" dirty="0" smtClean="0">
                <a:solidFill>
                  <a:schemeClr val="bg1">
                    <a:lumMod val="65000"/>
                  </a:schemeClr>
                </a:solidFill>
                <a:latin typeface="Arial" panose="020B0604020202020204" pitchFamily="34" charset="0"/>
                <a:cs typeface="Arial" panose="020B0604020202020204" pitchFamily="34" charset="0"/>
              </a:rPr>
              <a:t>ncrypted </a:t>
            </a:r>
            <a:r>
              <a:rPr lang="en-US" sz="1400" dirty="0">
                <a:solidFill>
                  <a:schemeClr val="bg1">
                    <a:lumMod val="65000"/>
                  </a:schemeClr>
                </a:solidFill>
                <a:latin typeface="Arial" panose="020B0604020202020204" pitchFamily="34" charset="0"/>
                <a:cs typeface="Arial" panose="020B0604020202020204" pitchFamily="34" charset="0"/>
              </a:rPr>
              <a:t>and tested regularly</a:t>
            </a:r>
          </a:p>
        </p:txBody>
      </p:sp>
      <p:sp>
        <p:nvSpPr>
          <p:cNvPr id="7" name="Action Button: Help 6">
            <a:hlinkClick r:id="rId3" action="ppaction://hlinksldjump" highlightClick="1"/>
          </p:cNvPr>
          <p:cNvSpPr/>
          <p:nvPr/>
        </p:nvSpPr>
        <p:spPr>
          <a:xfrm>
            <a:off x="5532120" y="2249424"/>
            <a:ext cx="356616" cy="301752"/>
          </a:xfrm>
          <a:prstGeom prst="actionButtonHelp">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8" name="Action Button: Help 7">
            <a:hlinkClick r:id="rId4" action="ppaction://hlinksldjump" highlightClick="1"/>
          </p:cNvPr>
          <p:cNvSpPr/>
          <p:nvPr/>
        </p:nvSpPr>
        <p:spPr>
          <a:xfrm>
            <a:off x="5532120" y="2688336"/>
            <a:ext cx="356616" cy="310896"/>
          </a:xfrm>
          <a:prstGeom prst="actionButtonHelp">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9" name="Action Button: Help 8">
            <a:hlinkClick r:id="rId5" action="ppaction://hlinksldjump" highlightClick="1"/>
          </p:cNvPr>
          <p:cNvSpPr/>
          <p:nvPr/>
        </p:nvSpPr>
        <p:spPr>
          <a:xfrm>
            <a:off x="5559552" y="3154680"/>
            <a:ext cx="329184" cy="310896"/>
          </a:xfrm>
          <a:prstGeom prst="actionButtonHelp">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76252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4">
                                            <p:txEl>
                                              <p:pRg st="7" end="7"/>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4">
                                            <p:txEl>
                                              <p:pRg st="8" end="8"/>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4">
                                            <p:txEl>
                                              <p:pRg st="9" end="9"/>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Thank you!</a:t>
            </a:r>
            <a:endParaRPr lang="en-US" dirty="0"/>
          </a:p>
        </p:txBody>
      </p:sp>
      <p:sp>
        <p:nvSpPr>
          <p:cNvPr id="5" name="Content Placeholder 1"/>
          <p:cNvSpPr>
            <a:spLocks noGrp="1"/>
          </p:cNvSpPr>
          <p:nvPr>
            <p:ph idx="4294967295"/>
          </p:nvPr>
        </p:nvSpPr>
        <p:spPr>
          <a:xfrm>
            <a:off x="5407234" y="2252485"/>
            <a:ext cx="2526544" cy="4277608"/>
          </a:xfrm>
          <a:prstGeom prst="rect">
            <a:avLst/>
          </a:prstGeom>
        </p:spPr>
        <p:txBody>
          <a:bodyPr/>
          <a:lstStyle/>
          <a:p>
            <a:r>
              <a:rPr lang="en-US" sz="1800" dirty="0" smtClean="0"/>
              <a:t>Adam Connor</a:t>
            </a:r>
          </a:p>
          <a:p>
            <a:r>
              <a:rPr lang="en-US" sz="1800" dirty="0" smtClean="0"/>
              <a:t>Paul Caron</a:t>
            </a:r>
            <a:endParaRPr lang="en-US" sz="1800" dirty="0" smtClean="0"/>
          </a:p>
        </p:txBody>
      </p:sp>
      <p:sp>
        <p:nvSpPr>
          <p:cNvPr id="2" name="TextBox 1"/>
          <p:cNvSpPr txBox="1"/>
          <p:nvPr/>
        </p:nvSpPr>
        <p:spPr>
          <a:xfrm>
            <a:off x="4635795" y="4805917"/>
            <a:ext cx="4316819" cy="1938992"/>
          </a:xfrm>
          <a:prstGeom prst="rect">
            <a:avLst/>
          </a:prstGeom>
          <a:noFill/>
        </p:spPr>
        <p:txBody>
          <a:bodyPr wrap="square" rtlCol="0">
            <a:spAutoFit/>
          </a:bodyPr>
          <a:lstStyle/>
          <a:p>
            <a:pPr algn="just"/>
            <a:r>
              <a:rPr lang="en-US" sz="900" dirty="0"/>
              <a:t>The information contained herein is offered as insurance industry guidance and provided as an overview of current market risks and available coverages and is intended for discussion purposes only.  This publication is not intended to offer legal advice or client-specific risk management advice.  Any description of insurance coverages is not meant to interpret specific coverages that a company may already have in place or that may be generally available.  General insurance descriptions contained herein do not include complete insurance policy definitions, terms, and/or conditions, and should not be relied on for coverage interpretation.  Actual insurance policies must always be consulted for full coverage details and analysis</a:t>
            </a:r>
            <a:r>
              <a:rPr lang="en-US" sz="900" dirty="0" smtClean="0"/>
              <a:t>. </a:t>
            </a:r>
          </a:p>
          <a:p>
            <a:pPr algn="just"/>
            <a:endParaRPr lang="en-US" sz="900" dirty="0"/>
          </a:p>
          <a:p>
            <a:pPr algn="just"/>
            <a:endParaRPr lang="en-US" sz="900" dirty="0" smtClean="0"/>
          </a:p>
          <a:p>
            <a:pPr algn="just"/>
            <a:endParaRPr lang="en-US" sz="1050" dirty="0" smtClean="0"/>
          </a:p>
          <a:p>
            <a:pPr algn="just"/>
            <a:r>
              <a:rPr lang="en-US" sz="800" dirty="0" smtClean="0"/>
              <a:t>© 2021 Risk Placement Services, Inc.</a:t>
            </a:r>
            <a:endParaRPr lang="en-US" sz="800" dirty="0"/>
          </a:p>
        </p:txBody>
      </p:sp>
    </p:spTree>
    <p:extLst>
      <p:ext uri="{BB962C8B-B14F-4D97-AF65-F5344CB8AC3E}">
        <p14:creationId xmlns:p14="http://schemas.microsoft.com/office/powerpoint/2010/main" val="2951911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2">
      <a:dk1>
        <a:srgbClr val="58595B"/>
      </a:dk1>
      <a:lt1>
        <a:sysClr val="window" lastClr="FFFFFF"/>
      </a:lt1>
      <a:dk2>
        <a:srgbClr val="FD6B0D"/>
      </a:dk2>
      <a:lt2>
        <a:srgbClr val="0083AE"/>
      </a:lt2>
      <a:accent1>
        <a:srgbClr val="5C068C"/>
      </a:accent1>
      <a:accent2>
        <a:srgbClr val="AFBC21"/>
      </a:accent2>
      <a:accent3>
        <a:srgbClr val="28714E"/>
      </a:accent3>
      <a:accent4>
        <a:srgbClr val="65646A"/>
      </a:accent4>
      <a:accent5>
        <a:srgbClr val="DCD8D6"/>
      </a:accent5>
      <a:accent6>
        <a:srgbClr val="000000"/>
      </a:accent6>
      <a:hlink>
        <a:srgbClr val="000000"/>
      </a:hlink>
      <a:folHlink>
        <a:srgbClr val="0000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5A3599E0FFB15478EF6417B0CB3D018" ma:contentTypeVersion="0" ma:contentTypeDescription="Create a new document." ma:contentTypeScope="" ma:versionID="0beda7c8b525153ffcf4685ec19b68e1">
  <xsd:schema xmlns:xsd="http://www.w3.org/2001/XMLSchema" xmlns:xs="http://www.w3.org/2001/XMLSchema" xmlns:p="http://schemas.microsoft.com/office/2006/metadata/properties" targetNamespace="http://schemas.microsoft.com/office/2006/metadata/properties" ma:root="true" ma:fieldsID="be49189b09f1ade3a025730c41919c31">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738970F-749F-425C-849B-108698EB0C62}">
  <ds:schemaRefs>
    <ds:schemaRef ds:uri="http://schemas.microsoft.com/sharepoint/v3/contenttype/forms"/>
  </ds:schemaRefs>
</ds:datastoreItem>
</file>

<file path=customXml/itemProps2.xml><?xml version="1.0" encoding="utf-8"?>
<ds:datastoreItem xmlns:ds="http://schemas.openxmlformats.org/officeDocument/2006/customXml" ds:itemID="{A7A7589E-C961-4B5D-A338-11A0E49BA2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150C0524-7687-4929-ACA3-3912B3A2E0AA}">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Office Theme</Template>
  <TotalTime>2363</TotalTime>
  <Words>3105</Words>
  <Application>Microsoft Office PowerPoint</Application>
  <PresentationFormat>On-screen Show (4:3)</PresentationFormat>
  <Paragraphs>326</Paragraphs>
  <Slides>23</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Arial</vt:lpstr>
      <vt:lpstr>Arial Narrow</vt:lpstr>
      <vt:lpstr>Calibri</vt:lpstr>
      <vt:lpstr>Calibri Light</vt:lpstr>
      <vt:lpstr>Century Gothic</vt:lpstr>
      <vt:lpstr>Helvetica Light</vt:lpstr>
      <vt:lpstr>Helvetica Neue Medium</vt:lpstr>
      <vt:lpstr>Wingdings</vt:lpstr>
      <vt:lpstr>Office Theme</vt:lpstr>
      <vt:lpstr>State of the  cyber insurance marketplace</vt:lpstr>
      <vt:lpstr>The Evolution of Cyber Insurance</vt:lpstr>
      <vt:lpstr>What are we seeing?</vt:lpstr>
      <vt:lpstr>Q1 2021: What Are We Seeing?</vt:lpstr>
      <vt:lpstr>Q1 2021: What Are We Seeing?</vt:lpstr>
      <vt:lpstr>Q1 2021: What Are We Seeing?</vt:lpstr>
      <vt:lpstr>How did we get here?</vt:lpstr>
      <vt:lpstr>How Did We Get Here?</vt:lpstr>
      <vt:lpstr>INDUSTRIES &amp; VARIANTS EFFECTED </vt:lpstr>
      <vt:lpstr>MULTI-FACTOR AUTHENTICATION (MFA), BACKUPS, INTRUSION</vt:lpstr>
      <vt:lpstr>CYBER SECURITY BEST PRACTICES </vt:lpstr>
      <vt:lpstr>FUTURE OF THE CYBER MARKET</vt:lpstr>
      <vt:lpstr>How Did We Get Here?</vt:lpstr>
      <vt:lpstr>Multi-Factor Authentication (MFA)</vt:lpstr>
      <vt:lpstr>Remote Desktop Protocols (RDP)</vt:lpstr>
      <vt:lpstr>Advanced Endpoint Protection</vt:lpstr>
      <vt:lpstr>SMBv1</vt:lpstr>
      <vt:lpstr>What does it cover?</vt:lpstr>
      <vt:lpstr>Liability Coverages</vt:lpstr>
      <vt:lpstr>PowerPoint Presentation</vt:lpstr>
      <vt:lpstr>PowerPoint Presentation</vt:lpstr>
      <vt:lpstr>Q1 2021: How Can Insured’s Prepare For Their Cyber Insurance Renewal? </vt:lpstr>
      <vt:lpstr>Thank you!</vt:lpstr>
    </vt:vector>
  </TitlesOfParts>
  <Company>Arthur J Gallagher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Sheila Cuevas</dc:creator>
  <cp:lastModifiedBy>Adam Connor</cp:lastModifiedBy>
  <cp:revision>144</cp:revision>
  <dcterms:created xsi:type="dcterms:W3CDTF">2019-09-11T16:19:16Z</dcterms:created>
  <dcterms:modified xsi:type="dcterms:W3CDTF">2021-07-06T15:58:28Z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0x010100D5A3599E0FFB15478EF6417B0CB3D018</vt:lpwstr>
  </property>
</Properties>
</file>