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8" r:id="rId5"/>
    <p:sldMasterId id="2147483675" r:id="rId6"/>
  </p:sldMasterIdLst>
  <p:notesMasterIdLst>
    <p:notesMasterId r:id="rId30"/>
  </p:notesMasterIdLst>
  <p:handoutMasterIdLst>
    <p:handoutMasterId r:id="rId31"/>
  </p:handoutMasterIdLst>
  <p:sldIdLst>
    <p:sldId id="258" r:id="rId7"/>
    <p:sldId id="382" r:id="rId8"/>
    <p:sldId id="276" r:id="rId9"/>
    <p:sldId id="361" r:id="rId10"/>
    <p:sldId id="378" r:id="rId11"/>
    <p:sldId id="362" r:id="rId12"/>
    <p:sldId id="363" r:id="rId13"/>
    <p:sldId id="364" r:id="rId14"/>
    <p:sldId id="366" r:id="rId15"/>
    <p:sldId id="367" r:id="rId16"/>
    <p:sldId id="379" r:id="rId17"/>
    <p:sldId id="368" r:id="rId18"/>
    <p:sldId id="370" r:id="rId19"/>
    <p:sldId id="371" r:id="rId20"/>
    <p:sldId id="380" r:id="rId21"/>
    <p:sldId id="372" r:id="rId22"/>
    <p:sldId id="373" r:id="rId23"/>
    <p:sldId id="381" r:id="rId24"/>
    <p:sldId id="374" r:id="rId25"/>
    <p:sldId id="384" r:id="rId26"/>
    <p:sldId id="385" r:id="rId27"/>
    <p:sldId id="386" r:id="rId28"/>
    <p:sldId id="377" r:id="rId29"/>
  </p:sldIdLst>
  <p:sldSz cx="9144000" cy="6858000" type="screen4x3"/>
  <p:notesSz cx="6858000" cy="9144000"/>
  <p:defaultText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chwatka, Natalie V" initials="SNV" lastIdx="1" clrIdx="0"/>
  <p:cmAuthor id="2" name="Rivera, Kaylee" initials="RK" lastIdx="1" clrIdx="1"/>
  <p:cmAuthor id="3" name="Tenney, Liliana" initials="TL" lastIdx="1" clrIdx="2">
    <p:extLst>
      <p:ext uri="{19B8F6BF-5375-455C-9EA6-DF929625EA0E}">
        <p15:presenceInfo xmlns:p15="http://schemas.microsoft.com/office/powerpoint/2012/main" userId="S::liliana.tenney@ucdenver.edu::40f5047a-647f-4630-908d-e59a2156dc5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80F985-0191-4D7B-9F7D-99F769396042}" v="44" dt="2020-09-30T22:51:08.70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623" autoAdjust="0"/>
    <p:restoredTop sz="69759" autoAdjust="0"/>
  </p:normalViewPr>
  <p:slideViewPr>
    <p:cSldViewPr snapToGrid="0" snapToObjects="1">
      <p:cViewPr varScale="1">
        <p:scale>
          <a:sx n="79" d="100"/>
          <a:sy n="79" d="100"/>
        </p:scale>
        <p:origin x="2142" y="6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commentAuthors" Target="commentAuthors.xml"/><Relationship Id="rId37"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notesMaster" Target="notesMasters/notesMaster1.xml"/><Relationship Id="rId35" Type="http://schemas.openxmlformats.org/officeDocument/2006/relationships/theme" Target="theme/theme1.xml"/><Relationship Id="rId8" Type="http://schemas.openxmlformats.org/officeDocument/2006/relationships/slide" Target="slides/slide2.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thmiller, Katie" userId="e236ca47-3d29-414a-973f-27f02757f9c3" providerId="ADAL" clId="{2380F985-0191-4D7B-9F7D-99F769396042}"/>
    <pc:docChg chg="undo custSel mod addSld delSld modSld sldOrd delMainMaster modMainMaster modNotesMaster">
      <pc:chgData name="Guthmiller, Katie" userId="e236ca47-3d29-414a-973f-27f02757f9c3" providerId="ADAL" clId="{2380F985-0191-4D7B-9F7D-99F769396042}" dt="2020-09-30T22:55:38.808" v="905" actId="1076"/>
      <pc:docMkLst>
        <pc:docMk/>
      </pc:docMkLst>
      <pc:sldChg chg="modSp del">
        <pc:chgData name="Guthmiller, Katie" userId="e236ca47-3d29-414a-973f-27f02757f9c3" providerId="ADAL" clId="{2380F985-0191-4D7B-9F7D-99F769396042}" dt="2020-09-30T22:49:25.795" v="813" actId="47"/>
        <pc:sldMkLst>
          <pc:docMk/>
          <pc:sldMk cId="198644089" sldId="256"/>
        </pc:sldMkLst>
        <pc:spChg chg="mod">
          <ac:chgData name="Guthmiller, Katie" userId="e236ca47-3d29-414a-973f-27f02757f9c3" providerId="ADAL" clId="{2380F985-0191-4D7B-9F7D-99F769396042}" dt="2020-09-30T22:48:21.044" v="812"/>
          <ac:spMkLst>
            <pc:docMk/>
            <pc:sldMk cId="198644089" sldId="256"/>
            <ac:spMk id="2" creationId="{00000000-0000-0000-0000-000000000000}"/>
          </ac:spMkLst>
        </pc:spChg>
        <pc:spChg chg="mod">
          <ac:chgData name="Guthmiller, Katie" userId="e236ca47-3d29-414a-973f-27f02757f9c3" providerId="ADAL" clId="{2380F985-0191-4D7B-9F7D-99F769396042}" dt="2020-09-30T22:48:21.044" v="812"/>
          <ac:spMkLst>
            <pc:docMk/>
            <pc:sldMk cId="198644089" sldId="256"/>
            <ac:spMk id="3" creationId="{00000000-0000-0000-0000-000000000000}"/>
          </ac:spMkLst>
        </pc:spChg>
        <pc:graphicFrameChg chg="mod">
          <ac:chgData name="Guthmiller, Katie" userId="e236ca47-3d29-414a-973f-27f02757f9c3" providerId="ADAL" clId="{2380F985-0191-4D7B-9F7D-99F769396042}" dt="2020-09-30T22:48:21.044" v="812"/>
          <ac:graphicFrameMkLst>
            <pc:docMk/>
            <pc:sldMk cId="198644089" sldId="256"/>
            <ac:graphicFrameMk id="5" creationId="{931C5D71-1087-4B16-805A-6FC123E2EFB2}"/>
          </ac:graphicFrameMkLst>
        </pc:graphicFrameChg>
      </pc:sldChg>
      <pc:sldChg chg="modSp modNotes">
        <pc:chgData name="Guthmiller, Katie" userId="e236ca47-3d29-414a-973f-27f02757f9c3" providerId="ADAL" clId="{2380F985-0191-4D7B-9F7D-99F769396042}" dt="2020-09-30T22:51:08.702" v="816"/>
        <pc:sldMkLst>
          <pc:docMk/>
          <pc:sldMk cId="1794862373" sldId="258"/>
        </pc:sldMkLst>
        <pc:spChg chg="mod">
          <ac:chgData name="Guthmiller, Katie" userId="e236ca47-3d29-414a-973f-27f02757f9c3" providerId="ADAL" clId="{2380F985-0191-4D7B-9F7D-99F769396042}" dt="2020-09-30T22:51:08.702" v="816"/>
          <ac:spMkLst>
            <pc:docMk/>
            <pc:sldMk cId="1794862373" sldId="258"/>
            <ac:spMk id="2" creationId="{00000000-0000-0000-0000-000000000000}"/>
          </ac:spMkLst>
        </pc:spChg>
        <pc:spChg chg="mod">
          <ac:chgData name="Guthmiller, Katie" userId="e236ca47-3d29-414a-973f-27f02757f9c3" providerId="ADAL" clId="{2380F985-0191-4D7B-9F7D-99F769396042}" dt="2020-09-30T22:51:08.702" v="816"/>
          <ac:spMkLst>
            <pc:docMk/>
            <pc:sldMk cId="1794862373" sldId="258"/>
            <ac:spMk id="3" creationId="{00000000-0000-0000-0000-000000000000}"/>
          </ac:spMkLst>
        </pc:spChg>
      </pc:sldChg>
      <pc:sldChg chg="modSp del modNotes">
        <pc:chgData name="Guthmiller, Katie" userId="e236ca47-3d29-414a-973f-27f02757f9c3" providerId="ADAL" clId="{2380F985-0191-4D7B-9F7D-99F769396042}" dt="2020-09-30T22:49:25.795" v="813" actId="47"/>
        <pc:sldMkLst>
          <pc:docMk/>
          <pc:sldMk cId="3408692587" sldId="271"/>
        </pc:sldMkLst>
        <pc:spChg chg="mod">
          <ac:chgData name="Guthmiller, Katie" userId="e236ca47-3d29-414a-973f-27f02757f9c3" providerId="ADAL" clId="{2380F985-0191-4D7B-9F7D-99F769396042}" dt="2020-09-30T22:48:21.044" v="812"/>
          <ac:spMkLst>
            <pc:docMk/>
            <pc:sldMk cId="3408692587" sldId="271"/>
            <ac:spMk id="2" creationId="{00000000-0000-0000-0000-000000000000}"/>
          </ac:spMkLst>
        </pc:spChg>
        <pc:spChg chg="mod">
          <ac:chgData name="Guthmiller, Katie" userId="e236ca47-3d29-414a-973f-27f02757f9c3" providerId="ADAL" clId="{2380F985-0191-4D7B-9F7D-99F769396042}" dt="2020-09-30T22:48:21.044" v="812"/>
          <ac:spMkLst>
            <pc:docMk/>
            <pc:sldMk cId="3408692587" sldId="271"/>
            <ac:spMk id="3" creationId="{00000000-0000-0000-0000-000000000000}"/>
          </ac:spMkLst>
        </pc:spChg>
        <pc:spChg chg="mod">
          <ac:chgData name="Guthmiller, Katie" userId="e236ca47-3d29-414a-973f-27f02757f9c3" providerId="ADAL" clId="{2380F985-0191-4D7B-9F7D-99F769396042}" dt="2020-09-30T22:48:21.044" v="812"/>
          <ac:spMkLst>
            <pc:docMk/>
            <pc:sldMk cId="3408692587" sldId="271"/>
            <ac:spMk id="4" creationId="{00000000-0000-0000-0000-000000000000}"/>
          </ac:spMkLst>
        </pc:spChg>
        <pc:spChg chg="mod">
          <ac:chgData name="Guthmiller, Katie" userId="e236ca47-3d29-414a-973f-27f02757f9c3" providerId="ADAL" clId="{2380F985-0191-4D7B-9F7D-99F769396042}" dt="2020-09-30T22:48:21.044" v="812"/>
          <ac:spMkLst>
            <pc:docMk/>
            <pc:sldMk cId="3408692587" sldId="271"/>
            <ac:spMk id="5" creationId="{00000000-0000-0000-0000-000000000000}"/>
          </ac:spMkLst>
        </pc:spChg>
        <pc:spChg chg="mod">
          <ac:chgData name="Guthmiller, Katie" userId="e236ca47-3d29-414a-973f-27f02757f9c3" providerId="ADAL" clId="{2380F985-0191-4D7B-9F7D-99F769396042}" dt="2020-09-30T22:48:21.044" v="812"/>
          <ac:spMkLst>
            <pc:docMk/>
            <pc:sldMk cId="3408692587" sldId="271"/>
            <ac:spMk id="6" creationId="{00000000-0000-0000-0000-000000000000}"/>
          </ac:spMkLst>
        </pc:spChg>
        <pc:spChg chg="mod">
          <ac:chgData name="Guthmiller, Katie" userId="e236ca47-3d29-414a-973f-27f02757f9c3" providerId="ADAL" clId="{2380F985-0191-4D7B-9F7D-99F769396042}" dt="2020-09-30T22:48:21.044" v="812"/>
          <ac:spMkLst>
            <pc:docMk/>
            <pc:sldMk cId="3408692587" sldId="271"/>
            <ac:spMk id="8" creationId="{00000000-0000-0000-0000-000000000000}"/>
          </ac:spMkLst>
        </pc:spChg>
        <pc:spChg chg="mod">
          <ac:chgData name="Guthmiller, Katie" userId="e236ca47-3d29-414a-973f-27f02757f9c3" providerId="ADAL" clId="{2380F985-0191-4D7B-9F7D-99F769396042}" dt="2020-09-30T22:48:21.044" v="812"/>
          <ac:spMkLst>
            <pc:docMk/>
            <pc:sldMk cId="3408692587" sldId="271"/>
            <ac:spMk id="9" creationId="{00000000-0000-0000-0000-000000000000}"/>
          </ac:spMkLst>
        </pc:spChg>
        <pc:spChg chg="mod">
          <ac:chgData name="Guthmiller, Katie" userId="e236ca47-3d29-414a-973f-27f02757f9c3" providerId="ADAL" clId="{2380F985-0191-4D7B-9F7D-99F769396042}" dt="2020-09-30T22:48:21.044" v="812"/>
          <ac:spMkLst>
            <pc:docMk/>
            <pc:sldMk cId="3408692587" sldId="271"/>
            <ac:spMk id="10" creationId="{00000000-0000-0000-0000-000000000000}"/>
          </ac:spMkLst>
        </pc:spChg>
      </pc:sldChg>
      <pc:sldChg chg="modSp modNotes">
        <pc:chgData name="Guthmiller, Katie" userId="e236ca47-3d29-414a-973f-27f02757f9c3" providerId="ADAL" clId="{2380F985-0191-4D7B-9F7D-99F769396042}" dt="2020-09-30T22:51:08.702" v="816"/>
        <pc:sldMkLst>
          <pc:docMk/>
          <pc:sldMk cId="829675843" sldId="276"/>
        </pc:sldMkLst>
        <pc:graphicFrameChg chg="mod">
          <ac:chgData name="Guthmiller, Katie" userId="e236ca47-3d29-414a-973f-27f02757f9c3" providerId="ADAL" clId="{2380F985-0191-4D7B-9F7D-99F769396042}" dt="2020-09-30T22:51:08.702" v="816"/>
          <ac:graphicFrameMkLst>
            <pc:docMk/>
            <pc:sldMk cId="829675843" sldId="276"/>
            <ac:graphicFrameMk id="8" creationId="{00000000-0000-0000-0000-000000000000}"/>
          </ac:graphicFrameMkLst>
        </pc:graphicFrameChg>
        <pc:picChg chg="mod">
          <ac:chgData name="Guthmiller, Katie" userId="e236ca47-3d29-414a-973f-27f02757f9c3" providerId="ADAL" clId="{2380F985-0191-4D7B-9F7D-99F769396042}" dt="2020-09-30T22:51:08.702" v="816"/>
          <ac:picMkLst>
            <pc:docMk/>
            <pc:sldMk cId="829675843" sldId="276"/>
            <ac:picMk id="6" creationId="{C3A02244-1859-BD46-AD78-5A1ABD761394}"/>
          </ac:picMkLst>
        </pc:picChg>
        <pc:picChg chg="mod">
          <ac:chgData name="Guthmiller, Katie" userId="e236ca47-3d29-414a-973f-27f02757f9c3" providerId="ADAL" clId="{2380F985-0191-4D7B-9F7D-99F769396042}" dt="2020-09-30T22:51:08.702" v="816"/>
          <ac:picMkLst>
            <pc:docMk/>
            <pc:sldMk cId="829675843" sldId="276"/>
            <ac:picMk id="9" creationId="{00000000-0000-0000-0000-000000000000}"/>
          </ac:picMkLst>
        </pc:picChg>
        <pc:picChg chg="mod">
          <ac:chgData name="Guthmiller, Katie" userId="e236ca47-3d29-414a-973f-27f02757f9c3" providerId="ADAL" clId="{2380F985-0191-4D7B-9F7D-99F769396042}" dt="2020-09-30T22:51:08.702" v="816"/>
          <ac:picMkLst>
            <pc:docMk/>
            <pc:sldMk cId="829675843" sldId="276"/>
            <ac:picMk id="10" creationId="{00000000-0000-0000-0000-000000000000}"/>
          </ac:picMkLst>
        </pc:picChg>
        <pc:picChg chg="mod">
          <ac:chgData name="Guthmiller, Katie" userId="e236ca47-3d29-414a-973f-27f02757f9c3" providerId="ADAL" clId="{2380F985-0191-4D7B-9F7D-99F769396042}" dt="2020-09-30T22:51:08.702" v="816"/>
          <ac:picMkLst>
            <pc:docMk/>
            <pc:sldMk cId="829675843" sldId="276"/>
            <ac:picMk id="11" creationId="{00000000-0000-0000-0000-000000000000}"/>
          </ac:picMkLst>
        </pc:picChg>
        <pc:picChg chg="mod">
          <ac:chgData name="Guthmiller, Katie" userId="e236ca47-3d29-414a-973f-27f02757f9c3" providerId="ADAL" clId="{2380F985-0191-4D7B-9F7D-99F769396042}" dt="2020-09-30T22:51:08.702" v="816"/>
          <ac:picMkLst>
            <pc:docMk/>
            <pc:sldMk cId="829675843" sldId="276"/>
            <ac:picMk id="12" creationId="{00000000-0000-0000-0000-000000000000}"/>
          </ac:picMkLst>
        </pc:picChg>
        <pc:picChg chg="mod">
          <ac:chgData name="Guthmiller, Katie" userId="e236ca47-3d29-414a-973f-27f02757f9c3" providerId="ADAL" clId="{2380F985-0191-4D7B-9F7D-99F769396042}" dt="2020-09-30T22:51:08.702" v="816"/>
          <ac:picMkLst>
            <pc:docMk/>
            <pc:sldMk cId="829675843" sldId="276"/>
            <ac:picMk id="13" creationId="{00000000-0000-0000-0000-000000000000}"/>
          </ac:picMkLst>
        </pc:picChg>
        <pc:picChg chg="mod">
          <ac:chgData name="Guthmiller, Katie" userId="e236ca47-3d29-414a-973f-27f02757f9c3" providerId="ADAL" clId="{2380F985-0191-4D7B-9F7D-99F769396042}" dt="2020-09-30T22:51:08.702" v="816"/>
          <ac:picMkLst>
            <pc:docMk/>
            <pc:sldMk cId="829675843" sldId="276"/>
            <ac:picMk id="14" creationId="{00000000-0000-0000-0000-000000000000}"/>
          </ac:picMkLst>
        </pc:picChg>
      </pc:sldChg>
      <pc:sldChg chg="modSp del">
        <pc:chgData name="Guthmiller, Katie" userId="e236ca47-3d29-414a-973f-27f02757f9c3" providerId="ADAL" clId="{2380F985-0191-4D7B-9F7D-99F769396042}" dt="2020-09-30T22:49:25.795" v="813" actId="47"/>
        <pc:sldMkLst>
          <pc:docMk/>
          <pc:sldMk cId="2962559673" sldId="303"/>
        </pc:sldMkLst>
        <pc:spChg chg="mod">
          <ac:chgData name="Guthmiller, Katie" userId="e236ca47-3d29-414a-973f-27f02757f9c3" providerId="ADAL" clId="{2380F985-0191-4D7B-9F7D-99F769396042}" dt="2020-09-30T22:48:21.044" v="812"/>
          <ac:spMkLst>
            <pc:docMk/>
            <pc:sldMk cId="2962559673" sldId="303"/>
            <ac:spMk id="2" creationId="{00000000-0000-0000-0000-000000000000}"/>
          </ac:spMkLst>
        </pc:spChg>
        <pc:spChg chg="mod">
          <ac:chgData name="Guthmiller, Katie" userId="e236ca47-3d29-414a-973f-27f02757f9c3" providerId="ADAL" clId="{2380F985-0191-4D7B-9F7D-99F769396042}" dt="2020-09-30T22:48:21.044" v="812"/>
          <ac:spMkLst>
            <pc:docMk/>
            <pc:sldMk cId="2962559673" sldId="303"/>
            <ac:spMk id="8" creationId="{00000000-0000-0000-0000-000000000000}"/>
          </ac:spMkLst>
        </pc:spChg>
        <pc:spChg chg="mod">
          <ac:chgData name="Guthmiller, Katie" userId="e236ca47-3d29-414a-973f-27f02757f9c3" providerId="ADAL" clId="{2380F985-0191-4D7B-9F7D-99F769396042}" dt="2020-09-30T22:48:21.044" v="812"/>
          <ac:spMkLst>
            <pc:docMk/>
            <pc:sldMk cId="2962559673" sldId="303"/>
            <ac:spMk id="9" creationId="{00000000-0000-0000-0000-000000000000}"/>
          </ac:spMkLst>
        </pc:spChg>
        <pc:graphicFrameChg chg="mod">
          <ac:chgData name="Guthmiller, Katie" userId="e236ca47-3d29-414a-973f-27f02757f9c3" providerId="ADAL" clId="{2380F985-0191-4D7B-9F7D-99F769396042}" dt="2020-09-30T22:48:21.044" v="812"/>
          <ac:graphicFrameMkLst>
            <pc:docMk/>
            <pc:sldMk cId="2962559673" sldId="303"/>
            <ac:graphicFrameMk id="7" creationId="{00000000-0000-0000-0000-000000000000}"/>
          </ac:graphicFrameMkLst>
        </pc:graphicFrameChg>
      </pc:sldChg>
      <pc:sldChg chg="modSp del modNotes">
        <pc:chgData name="Guthmiller, Katie" userId="e236ca47-3d29-414a-973f-27f02757f9c3" providerId="ADAL" clId="{2380F985-0191-4D7B-9F7D-99F769396042}" dt="2020-09-30T22:49:25.795" v="813" actId="47"/>
        <pc:sldMkLst>
          <pc:docMk/>
          <pc:sldMk cId="1766152977" sldId="304"/>
        </pc:sldMkLst>
        <pc:spChg chg="mod">
          <ac:chgData name="Guthmiller, Katie" userId="e236ca47-3d29-414a-973f-27f02757f9c3" providerId="ADAL" clId="{2380F985-0191-4D7B-9F7D-99F769396042}" dt="2020-09-30T22:48:21.044" v="812"/>
          <ac:spMkLst>
            <pc:docMk/>
            <pc:sldMk cId="1766152977" sldId="304"/>
            <ac:spMk id="3" creationId="{00000000-0000-0000-0000-000000000000}"/>
          </ac:spMkLst>
        </pc:spChg>
        <pc:spChg chg="mod">
          <ac:chgData name="Guthmiller, Katie" userId="e236ca47-3d29-414a-973f-27f02757f9c3" providerId="ADAL" clId="{2380F985-0191-4D7B-9F7D-99F769396042}" dt="2020-09-30T22:48:21.044" v="812"/>
          <ac:spMkLst>
            <pc:docMk/>
            <pc:sldMk cId="1766152977" sldId="304"/>
            <ac:spMk id="7" creationId="{00000000-0000-0000-0000-000000000000}"/>
          </ac:spMkLst>
        </pc:spChg>
        <pc:spChg chg="mod">
          <ac:chgData name="Guthmiller, Katie" userId="e236ca47-3d29-414a-973f-27f02757f9c3" providerId="ADAL" clId="{2380F985-0191-4D7B-9F7D-99F769396042}" dt="2020-09-30T22:48:21.044" v="812"/>
          <ac:spMkLst>
            <pc:docMk/>
            <pc:sldMk cId="1766152977" sldId="304"/>
            <ac:spMk id="8" creationId="{00000000-0000-0000-0000-000000000000}"/>
          </ac:spMkLst>
        </pc:spChg>
        <pc:picChg chg="mod">
          <ac:chgData name="Guthmiller, Katie" userId="e236ca47-3d29-414a-973f-27f02757f9c3" providerId="ADAL" clId="{2380F985-0191-4D7B-9F7D-99F769396042}" dt="2020-09-30T22:48:21.044" v="812"/>
          <ac:picMkLst>
            <pc:docMk/>
            <pc:sldMk cId="1766152977" sldId="304"/>
            <ac:picMk id="2" creationId="{00000000-0000-0000-0000-000000000000}"/>
          </ac:picMkLst>
        </pc:picChg>
      </pc:sldChg>
      <pc:sldChg chg="modSp del">
        <pc:chgData name="Guthmiller, Katie" userId="e236ca47-3d29-414a-973f-27f02757f9c3" providerId="ADAL" clId="{2380F985-0191-4D7B-9F7D-99F769396042}" dt="2020-09-30T22:49:25.795" v="813" actId="47"/>
        <pc:sldMkLst>
          <pc:docMk/>
          <pc:sldMk cId="2903135431" sldId="306"/>
        </pc:sldMkLst>
        <pc:spChg chg="mod">
          <ac:chgData name="Guthmiller, Katie" userId="e236ca47-3d29-414a-973f-27f02757f9c3" providerId="ADAL" clId="{2380F985-0191-4D7B-9F7D-99F769396042}" dt="2020-09-30T22:48:21.044" v="812"/>
          <ac:spMkLst>
            <pc:docMk/>
            <pc:sldMk cId="2903135431" sldId="306"/>
            <ac:spMk id="2" creationId="{00000000-0000-0000-0000-000000000000}"/>
          </ac:spMkLst>
        </pc:spChg>
        <pc:spChg chg="mod">
          <ac:chgData name="Guthmiller, Katie" userId="e236ca47-3d29-414a-973f-27f02757f9c3" providerId="ADAL" clId="{2380F985-0191-4D7B-9F7D-99F769396042}" dt="2020-09-30T22:48:21.044" v="812"/>
          <ac:spMkLst>
            <pc:docMk/>
            <pc:sldMk cId="2903135431" sldId="306"/>
            <ac:spMk id="3" creationId="{00000000-0000-0000-0000-000000000000}"/>
          </ac:spMkLst>
        </pc:spChg>
        <pc:spChg chg="mod">
          <ac:chgData name="Guthmiller, Katie" userId="e236ca47-3d29-414a-973f-27f02757f9c3" providerId="ADAL" clId="{2380F985-0191-4D7B-9F7D-99F769396042}" dt="2020-09-30T22:48:21.044" v="812"/>
          <ac:spMkLst>
            <pc:docMk/>
            <pc:sldMk cId="2903135431" sldId="306"/>
            <ac:spMk id="5" creationId="{00000000-0000-0000-0000-000000000000}"/>
          </ac:spMkLst>
        </pc:spChg>
      </pc:sldChg>
      <pc:sldChg chg="modSp del modNotes">
        <pc:chgData name="Guthmiller, Katie" userId="e236ca47-3d29-414a-973f-27f02757f9c3" providerId="ADAL" clId="{2380F985-0191-4D7B-9F7D-99F769396042}" dt="2020-09-30T22:49:25.795" v="813" actId="47"/>
        <pc:sldMkLst>
          <pc:docMk/>
          <pc:sldMk cId="1908366814" sldId="309"/>
        </pc:sldMkLst>
        <pc:spChg chg="mod">
          <ac:chgData name="Guthmiller, Katie" userId="e236ca47-3d29-414a-973f-27f02757f9c3" providerId="ADAL" clId="{2380F985-0191-4D7B-9F7D-99F769396042}" dt="2020-09-30T22:48:21.044" v="812"/>
          <ac:spMkLst>
            <pc:docMk/>
            <pc:sldMk cId="1908366814" sldId="309"/>
            <ac:spMk id="2" creationId="{00000000-0000-0000-0000-000000000000}"/>
          </ac:spMkLst>
        </pc:spChg>
        <pc:spChg chg="mod">
          <ac:chgData name="Guthmiller, Katie" userId="e236ca47-3d29-414a-973f-27f02757f9c3" providerId="ADAL" clId="{2380F985-0191-4D7B-9F7D-99F769396042}" dt="2020-09-30T22:48:21.044" v="812"/>
          <ac:spMkLst>
            <pc:docMk/>
            <pc:sldMk cId="1908366814" sldId="309"/>
            <ac:spMk id="5" creationId="{00000000-0000-0000-0000-000000000000}"/>
          </ac:spMkLst>
        </pc:spChg>
        <pc:spChg chg="mod">
          <ac:chgData name="Guthmiller, Katie" userId="e236ca47-3d29-414a-973f-27f02757f9c3" providerId="ADAL" clId="{2380F985-0191-4D7B-9F7D-99F769396042}" dt="2020-09-30T22:48:21.044" v="812"/>
          <ac:spMkLst>
            <pc:docMk/>
            <pc:sldMk cId="1908366814" sldId="309"/>
            <ac:spMk id="11" creationId="{00000000-0000-0000-0000-000000000000}"/>
          </ac:spMkLst>
        </pc:spChg>
        <pc:graphicFrameChg chg="mod">
          <ac:chgData name="Guthmiller, Katie" userId="e236ca47-3d29-414a-973f-27f02757f9c3" providerId="ADAL" clId="{2380F985-0191-4D7B-9F7D-99F769396042}" dt="2020-09-30T22:48:21.044" v="812"/>
          <ac:graphicFrameMkLst>
            <pc:docMk/>
            <pc:sldMk cId="1908366814" sldId="309"/>
            <ac:graphicFrameMk id="8" creationId="{00000000-0000-0000-0000-000000000000}"/>
          </ac:graphicFrameMkLst>
        </pc:graphicFrameChg>
        <pc:picChg chg="mod">
          <ac:chgData name="Guthmiller, Katie" userId="e236ca47-3d29-414a-973f-27f02757f9c3" providerId="ADAL" clId="{2380F985-0191-4D7B-9F7D-99F769396042}" dt="2020-09-30T22:48:21.044" v="812"/>
          <ac:picMkLst>
            <pc:docMk/>
            <pc:sldMk cId="1908366814" sldId="309"/>
            <ac:picMk id="4" creationId="{00000000-0000-0000-0000-000000000000}"/>
          </ac:picMkLst>
        </pc:picChg>
      </pc:sldChg>
      <pc:sldChg chg="modSp del">
        <pc:chgData name="Guthmiller, Katie" userId="e236ca47-3d29-414a-973f-27f02757f9c3" providerId="ADAL" clId="{2380F985-0191-4D7B-9F7D-99F769396042}" dt="2020-09-30T22:49:25.795" v="813" actId="47"/>
        <pc:sldMkLst>
          <pc:docMk/>
          <pc:sldMk cId="1337444628" sldId="317"/>
        </pc:sldMkLst>
        <pc:spChg chg="mod">
          <ac:chgData name="Guthmiller, Katie" userId="e236ca47-3d29-414a-973f-27f02757f9c3" providerId="ADAL" clId="{2380F985-0191-4D7B-9F7D-99F769396042}" dt="2020-09-30T22:48:21.044" v="812"/>
          <ac:spMkLst>
            <pc:docMk/>
            <pc:sldMk cId="1337444628" sldId="317"/>
            <ac:spMk id="3" creationId="{00000000-0000-0000-0000-000000000000}"/>
          </ac:spMkLst>
        </pc:spChg>
        <pc:spChg chg="mod">
          <ac:chgData name="Guthmiller, Katie" userId="e236ca47-3d29-414a-973f-27f02757f9c3" providerId="ADAL" clId="{2380F985-0191-4D7B-9F7D-99F769396042}" dt="2020-09-30T22:48:21.044" v="812"/>
          <ac:spMkLst>
            <pc:docMk/>
            <pc:sldMk cId="1337444628" sldId="317"/>
            <ac:spMk id="6" creationId="{EB5BB1D6-BE0F-486F-9F89-4C166D58EBC9}"/>
          </ac:spMkLst>
        </pc:spChg>
        <pc:spChg chg="mod">
          <ac:chgData name="Guthmiller, Katie" userId="e236ca47-3d29-414a-973f-27f02757f9c3" providerId="ADAL" clId="{2380F985-0191-4D7B-9F7D-99F769396042}" dt="2020-09-30T22:48:21.044" v="812"/>
          <ac:spMkLst>
            <pc:docMk/>
            <pc:sldMk cId="1337444628" sldId="317"/>
            <ac:spMk id="7" creationId="{46B05B7B-2015-4CDB-8197-9B5A0CE4DA2F}"/>
          </ac:spMkLst>
        </pc:spChg>
        <pc:spChg chg="mod">
          <ac:chgData name="Guthmiller, Katie" userId="e236ca47-3d29-414a-973f-27f02757f9c3" providerId="ADAL" clId="{2380F985-0191-4D7B-9F7D-99F769396042}" dt="2020-09-30T22:48:21.044" v="812"/>
          <ac:spMkLst>
            <pc:docMk/>
            <pc:sldMk cId="1337444628" sldId="317"/>
            <ac:spMk id="8" creationId="{5466B0C7-9977-43FF-9218-38848CACBB4D}"/>
          </ac:spMkLst>
        </pc:spChg>
        <pc:spChg chg="mod">
          <ac:chgData name="Guthmiller, Katie" userId="e236ca47-3d29-414a-973f-27f02757f9c3" providerId="ADAL" clId="{2380F985-0191-4D7B-9F7D-99F769396042}" dt="2020-09-30T22:48:21.044" v="812"/>
          <ac:spMkLst>
            <pc:docMk/>
            <pc:sldMk cId="1337444628" sldId="317"/>
            <ac:spMk id="9" creationId="{D709F018-AB15-48FC-8F98-B8720BE1FF13}"/>
          </ac:spMkLst>
        </pc:spChg>
        <pc:spChg chg="mod">
          <ac:chgData name="Guthmiller, Katie" userId="e236ca47-3d29-414a-973f-27f02757f9c3" providerId="ADAL" clId="{2380F985-0191-4D7B-9F7D-99F769396042}" dt="2020-09-30T22:48:21.044" v="812"/>
          <ac:spMkLst>
            <pc:docMk/>
            <pc:sldMk cId="1337444628" sldId="317"/>
            <ac:spMk id="10" creationId="{880C48C2-AA1B-417C-83DF-095F5D516AAB}"/>
          </ac:spMkLst>
        </pc:spChg>
        <pc:spChg chg="mod">
          <ac:chgData name="Guthmiller, Katie" userId="e236ca47-3d29-414a-973f-27f02757f9c3" providerId="ADAL" clId="{2380F985-0191-4D7B-9F7D-99F769396042}" dt="2020-09-30T22:48:21.044" v="812"/>
          <ac:spMkLst>
            <pc:docMk/>
            <pc:sldMk cId="1337444628" sldId="317"/>
            <ac:spMk id="11" creationId="{DC6C4666-D4FD-4E06-9165-DD8675DA99C4}"/>
          </ac:spMkLst>
        </pc:spChg>
        <pc:spChg chg="mod">
          <ac:chgData name="Guthmiller, Katie" userId="e236ca47-3d29-414a-973f-27f02757f9c3" providerId="ADAL" clId="{2380F985-0191-4D7B-9F7D-99F769396042}" dt="2020-09-30T22:48:21.044" v="812"/>
          <ac:spMkLst>
            <pc:docMk/>
            <pc:sldMk cId="1337444628" sldId="317"/>
            <ac:spMk id="19" creationId="{993DD11C-4CA6-4ABE-8C90-8338EADA95E8}"/>
          </ac:spMkLst>
        </pc:spChg>
        <pc:spChg chg="mod">
          <ac:chgData name="Guthmiller, Katie" userId="e236ca47-3d29-414a-973f-27f02757f9c3" providerId="ADAL" clId="{2380F985-0191-4D7B-9F7D-99F769396042}" dt="2020-09-30T22:48:21.044" v="812"/>
          <ac:spMkLst>
            <pc:docMk/>
            <pc:sldMk cId="1337444628" sldId="317"/>
            <ac:spMk id="21" creationId="{0C5952C3-8D5B-4BE2-BDDA-7C3E737CE0F7}"/>
          </ac:spMkLst>
        </pc:spChg>
        <pc:grpChg chg="mod">
          <ac:chgData name="Guthmiller, Katie" userId="e236ca47-3d29-414a-973f-27f02757f9c3" providerId="ADAL" clId="{2380F985-0191-4D7B-9F7D-99F769396042}" dt="2020-09-30T22:48:21.044" v="812"/>
          <ac:grpSpMkLst>
            <pc:docMk/>
            <pc:sldMk cId="1337444628" sldId="317"/>
            <ac:grpSpMk id="5" creationId="{2FEA6B91-6CEB-44A8-9F34-4899BCC81673}"/>
          </ac:grpSpMkLst>
        </pc:grpChg>
        <pc:picChg chg="mod">
          <ac:chgData name="Guthmiller, Katie" userId="e236ca47-3d29-414a-973f-27f02757f9c3" providerId="ADAL" clId="{2380F985-0191-4D7B-9F7D-99F769396042}" dt="2020-09-30T22:48:21.044" v="812"/>
          <ac:picMkLst>
            <pc:docMk/>
            <pc:sldMk cId="1337444628" sldId="317"/>
            <ac:picMk id="4" creationId="{4131FB3E-884F-4B9F-B4BA-24F0DDF3A268}"/>
          </ac:picMkLst>
        </pc:picChg>
        <pc:picChg chg="mod">
          <ac:chgData name="Guthmiller, Katie" userId="e236ca47-3d29-414a-973f-27f02757f9c3" providerId="ADAL" clId="{2380F985-0191-4D7B-9F7D-99F769396042}" dt="2020-09-30T22:48:21.044" v="812"/>
          <ac:picMkLst>
            <pc:docMk/>
            <pc:sldMk cId="1337444628" sldId="317"/>
            <ac:picMk id="12" creationId="{4A310CF7-A462-4B1B-9A1D-3D78FED41D5D}"/>
          </ac:picMkLst>
        </pc:picChg>
        <pc:picChg chg="mod">
          <ac:chgData name="Guthmiller, Katie" userId="e236ca47-3d29-414a-973f-27f02757f9c3" providerId="ADAL" clId="{2380F985-0191-4D7B-9F7D-99F769396042}" dt="2020-09-30T22:48:21.044" v="812"/>
          <ac:picMkLst>
            <pc:docMk/>
            <pc:sldMk cId="1337444628" sldId="317"/>
            <ac:picMk id="13" creationId="{3F30E936-8097-4C54-9A1D-6B3902B24B4B}"/>
          </ac:picMkLst>
        </pc:picChg>
        <pc:picChg chg="mod">
          <ac:chgData name="Guthmiller, Katie" userId="e236ca47-3d29-414a-973f-27f02757f9c3" providerId="ADAL" clId="{2380F985-0191-4D7B-9F7D-99F769396042}" dt="2020-09-30T22:48:21.044" v="812"/>
          <ac:picMkLst>
            <pc:docMk/>
            <pc:sldMk cId="1337444628" sldId="317"/>
            <ac:picMk id="14" creationId="{545D0486-5E8C-42B7-86FE-8B260B5738BA}"/>
          </ac:picMkLst>
        </pc:picChg>
        <pc:picChg chg="mod">
          <ac:chgData name="Guthmiller, Katie" userId="e236ca47-3d29-414a-973f-27f02757f9c3" providerId="ADAL" clId="{2380F985-0191-4D7B-9F7D-99F769396042}" dt="2020-09-30T22:48:21.044" v="812"/>
          <ac:picMkLst>
            <pc:docMk/>
            <pc:sldMk cId="1337444628" sldId="317"/>
            <ac:picMk id="15" creationId="{65010CC9-3B22-4D07-993B-3BF7F808DE55}"/>
          </ac:picMkLst>
        </pc:picChg>
        <pc:picChg chg="mod">
          <ac:chgData name="Guthmiller, Katie" userId="e236ca47-3d29-414a-973f-27f02757f9c3" providerId="ADAL" clId="{2380F985-0191-4D7B-9F7D-99F769396042}" dt="2020-09-30T22:48:21.044" v="812"/>
          <ac:picMkLst>
            <pc:docMk/>
            <pc:sldMk cId="1337444628" sldId="317"/>
            <ac:picMk id="16" creationId="{7C609A91-45AD-454A-9BB4-9759FCED242E}"/>
          </ac:picMkLst>
        </pc:picChg>
        <pc:picChg chg="mod">
          <ac:chgData name="Guthmiller, Katie" userId="e236ca47-3d29-414a-973f-27f02757f9c3" providerId="ADAL" clId="{2380F985-0191-4D7B-9F7D-99F769396042}" dt="2020-09-30T22:48:21.044" v="812"/>
          <ac:picMkLst>
            <pc:docMk/>
            <pc:sldMk cId="1337444628" sldId="317"/>
            <ac:picMk id="17" creationId="{1A77497B-10AE-4925-B1C5-500A9A935434}"/>
          </ac:picMkLst>
        </pc:picChg>
      </pc:sldChg>
      <pc:sldChg chg="modSp del modNotes">
        <pc:chgData name="Guthmiller, Katie" userId="e236ca47-3d29-414a-973f-27f02757f9c3" providerId="ADAL" clId="{2380F985-0191-4D7B-9F7D-99F769396042}" dt="2020-09-30T22:49:25.795" v="813" actId="47"/>
        <pc:sldMkLst>
          <pc:docMk/>
          <pc:sldMk cId="730818365" sldId="327"/>
        </pc:sldMkLst>
        <pc:spChg chg="mod">
          <ac:chgData name="Guthmiller, Katie" userId="e236ca47-3d29-414a-973f-27f02757f9c3" providerId="ADAL" clId="{2380F985-0191-4D7B-9F7D-99F769396042}" dt="2020-09-30T22:48:21.044" v="812"/>
          <ac:spMkLst>
            <pc:docMk/>
            <pc:sldMk cId="730818365" sldId="327"/>
            <ac:spMk id="2" creationId="{00000000-0000-0000-0000-000000000000}"/>
          </ac:spMkLst>
        </pc:spChg>
        <pc:graphicFrameChg chg="mod">
          <ac:chgData name="Guthmiller, Katie" userId="e236ca47-3d29-414a-973f-27f02757f9c3" providerId="ADAL" clId="{2380F985-0191-4D7B-9F7D-99F769396042}" dt="2020-09-30T22:48:21.044" v="812"/>
          <ac:graphicFrameMkLst>
            <pc:docMk/>
            <pc:sldMk cId="730818365" sldId="327"/>
            <ac:graphicFrameMk id="4" creationId="{00000000-0000-0000-0000-000000000000}"/>
          </ac:graphicFrameMkLst>
        </pc:graphicFrameChg>
      </pc:sldChg>
      <pc:sldChg chg="modSp del modNotes">
        <pc:chgData name="Guthmiller, Katie" userId="e236ca47-3d29-414a-973f-27f02757f9c3" providerId="ADAL" clId="{2380F985-0191-4D7B-9F7D-99F769396042}" dt="2020-09-30T22:49:25.795" v="813" actId="47"/>
        <pc:sldMkLst>
          <pc:docMk/>
          <pc:sldMk cId="1052521304" sldId="352"/>
        </pc:sldMkLst>
        <pc:spChg chg="mod">
          <ac:chgData name="Guthmiller, Katie" userId="e236ca47-3d29-414a-973f-27f02757f9c3" providerId="ADAL" clId="{2380F985-0191-4D7B-9F7D-99F769396042}" dt="2020-09-30T22:48:21.044" v="812"/>
          <ac:spMkLst>
            <pc:docMk/>
            <pc:sldMk cId="1052521304" sldId="352"/>
            <ac:spMk id="2" creationId="{00000000-0000-0000-0000-000000000000}"/>
          </ac:spMkLst>
        </pc:spChg>
        <pc:spChg chg="mod">
          <ac:chgData name="Guthmiller, Katie" userId="e236ca47-3d29-414a-973f-27f02757f9c3" providerId="ADAL" clId="{2380F985-0191-4D7B-9F7D-99F769396042}" dt="2020-09-30T22:48:21.044" v="812"/>
          <ac:spMkLst>
            <pc:docMk/>
            <pc:sldMk cId="1052521304" sldId="352"/>
            <ac:spMk id="3" creationId="{00000000-0000-0000-0000-000000000000}"/>
          </ac:spMkLst>
        </pc:spChg>
      </pc:sldChg>
      <pc:sldChg chg="modSp del modNotes">
        <pc:chgData name="Guthmiller, Katie" userId="e236ca47-3d29-414a-973f-27f02757f9c3" providerId="ADAL" clId="{2380F985-0191-4D7B-9F7D-99F769396042}" dt="2020-09-30T22:49:25.795" v="813" actId="47"/>
        <pc:sldMkLst>
          <pc:docMk/>
          <pc:sldMk cId="3176341973" sldId="357"/>
        </pc:sldMkLst>
        <pc:picChg chg="mod">
          <ac:chgData name="Guthmiller, Katie" userId="e236ca47-3d29-414a-973f-27f02757f9c3" providerId="ADAL" clId="{2380F985-0191-4D7B-9F7D-99F769396042}" dt="2020-09-30T22:48:21.044" v="812"/>
          <ac:picMkLst>
            <pc:docMk/>
            <pc:sldMk cId="3176341973" sldId="357"/>
            <ac:picMk id="2" creationId="{00000000-0000-0000-0000-000000000000}"/>
          </ac:picMkLst>
        </pc:picChg>
      </pc:sldChg>
      <pc:sldChg chg="modSp modNotes">
        <pc:chgData name="Guthmiller, Katie" userId="e236ca47-3d29-414a-973f-27f02757f9c3" providerId="ADAL" clId="{2380F985-0191-4D7B-9F7D-99F769396042}" dt="2020-09-30T22:51:08.702" v="816"/>
        <pc:sldMkLst>
          <pc:docMk/>
          <pc:sldMk cId="957476262" sldId="361"/>
        </pc:sldMkLst>
        <pc:spChg chg="mod">
          <ac:chgData name="Guthmiller, Katie" userId="e236ca47-3d29-414a-973f-27f02757f9c3" providerId="ADAL" clId="{2380F985-0191-4D7B-9F7D-99F769396042}" dt="2020-09-30T22:51:08.702" v="816"/>
          <ac:spMkLst>
            <pc:docMk/>
            <pc:sldMk cId="957476262" sldId="361"/>
            <ac:spMk id="37889" creationId="{00000000-0000-0000-0000-000000000000}"/>
          </ac:spMkLst>
        </pc:spChg>
        <pc:spChg chg="mod">
          <ac:chgData name="Guthmiller, Katie" userId="e236ca47-3d29-414a-973f-27f02757f9c3" providerId="ADAL" clId="{2380F985-0191-4D7B-9F7D-99F769396042}" dt="2020-09-30T22:51:08.702" v="816"/>
          <ac:spMkLst>
            <pc:docMk/>
            <pc:sldMk cId="957476262" sldId="361"/>
            <ac:spMk id="54274" creationId="{00000000-0000-0000-0000-000000000000}"/>
          </ac:spMkLst>
        </pc:spChg>
        <pc:spChg chg="mod">
          <ac:chgData name="Guthmiller, Katie" userId="e236ca47-3d29-414a-973f-27f02757f9c3" providerId="ADAL" clId="{2380F985-0191-4D7B-9F7D-99F769396042}" dt="2020-09-30T22:51:08.702" v="816"/>
          <ac:spMkLst>
            <pc:docMk/>
            <pc:sldMk cId="957476262" sldId="361"/>
            <ac:spMk id="54277" creationId="{00000000-0000-0000-0000-000000000000}"/>
          </ac:spMkLst>
        </pc:spChg>
        <pc:spChg chg="mod">
          <ac:chgData name="Guthmiller, Katie" userId="e236ca47-3d29-414a-973f-27f02757f9c3" providerId="ADAL" clId="{2380F985-0191-4D7B-9F7D-99F769396042}" dt="2020-09-30T22:51:08.702" v="816"/>
          <ac:spMkLst>
            <pc:docMk/>
            <pc:sldMk cId="957476262" sldId="361"/>
            <ac:spMk id="54278" creationId="{00000000-0000-0000-0000-000000000000}"/>
          </ac:spMkLst>
        </pc:spChg>
        <pc:picChg chg="mod">
          <ac:chgData name="Guthmiller, Katie" userId="e236ca47-3d29-414a-973f-27f02757f9c3" providerId="ADAL" clId="{2380F985-0191-4D7B-9F7D-99F769396042}" dt="2020-09-30T22:51:08.702" v="816"/>
          <ac:picMkLst>
            <pc:docMk/>
            <pc:sldMk cId="957476262" sldId="361"/>
            <ac:picMk id="9" creationId="{00000000-0000-0000-0000-000000000000}"/>
          </ac:picMkLst>
        </pc:picChg>
      </pc:sldChg>
      <pc:sldChg chg="delSp modSp mod modNotes">
        <pc:chgData name="Guthmiller, Katie" userId="e236ca47-3d29-414a-973f-27f02757f9c3" providerId="ADAL" clId="{2380F985-0191-4D7B-9F7D-99F769396042}" dt="2020-09-30T22:51:08.702" v="816"/>
        <pc:sldMkLst>
          <pc:docMk/>
          <pc:sldMk cId="1420131963" sldId="362"/>
        </pc:sldMkLst>
        <pc:spChg chg="mod">
          <ac:chgData name="Guthmiller, Katie" userId="e236ca47-3d29-414a-973f-27f02757f9c3" providerId="ADAL" clId="{2380F985-0191-4D7B-9F7D-99F769396042}" dt="2020-09-30T22:51:08.702" v="816"/>
          <ac:spMkLst>
            <pc:docMk/>
            <pc:sldMk cId="1420131963" sldId="362"/>
            <ac:spMk id="56321" creationId="{00000000-0000-0000-0000-000000000000}"/>
          </ac:spMkLst>
        </pc:spChg>
        <pc:spChg chg="del mod">
          <ac:chgData name="Guthmiller, Katie" userId="e236ca47-3d29-414a-973f-27f02757f9c3" providerId="ADAL" clId="{2380F985-0191-4D7B-9F7D-99F769396042}" dt="2020-09-30T22:27:39.236" v="738" actId="478"/>
          <ac:spMkLst>
            <pc:docMk/>
            <pc:sldMk cId="1420131963" sldId="362"/>
            <ac:spMk id="56323" creationId="{00000000-0000-0000-0000-000000000000}"/>
          </ac:spMkLst>
        </pc:spChg>
        <pc:spChg chg="mod">
          <ac:chgData name="Guthmiller, Katie" userId="e236ca47-3d29-414a-973f-27f02757f9c3" providerId="ADAL" clId="{2380F985-0191-4D7B-9F7D-99F769396042}" dt="2020-09-30T22:51:08.702" v="816"/>
          <ac:spMkLst>
            <pc:docMk/>
            <pc:sldMk cId="1420131963" sldId="362"/>
            <ac:spMk id="56326" creationId="{00000000-0000-0000-0000-000000000000}"/>
          </ac:spMkLst>
        </pc:spChg>
        <pc:picChg chg="mod">
          <ac:chgData name="Guthmiller, Katie" userId="e236ca47-3d29-414a-973f-27f02757f9c3" providerId="ADAL" clId="{2380F985-0191-4D7B-9F7D-99F769396042}" dt="2020-09-30T22:51:08.702" v="816"/>
          <ac:picMkLst>
            <pc:docMk/>
            <pc:sldMk cId="1420131963" sldId="362"/>
            <ac:picMk id="56325" creationId="{00000000-0000-0000-0000-000000000000}"/>
          </ac:picMkLst>
        </pc:picChg>
        <pc:picChg chg="mod">
          <ac:chgData name="Guthmiller, Katie" userId="e236ca47-3d29-414a-973f-27f02757f9c3" providerId="ADAL" clId="{2380F985-0191-4D7B-9F7D-99F769396042}" dt="2020-09-30T22:51:08.702" v="816"/>
          <ac:picMkLst>
            <pc:docMk/>
            <pc:sldMk cId="1420131963" sldId="362"/>
            <ac:picMk id="56327" creationId="{00000000-0000-0000-0000-000000000000}"/>
          </ac:picMkLst>
        </pc:picChg>
      </pc:sldChg>
      <pc:sldChg chg="modSp modNotes">
        <pc:chgData name="Guthmiller, Katie" userId="e236ca47-3d29-414a-973f-27f02757f9c3" providerId="ADAL" clId="{2380F985-0191-4D7B-9F7D-99F769396042}" dt="2020-09-30T22:51:08.702" v="816"/>
        <pc:sldMkLst>
          <pc:docMk/>
          <pc:sldMk cId="1568996876" sldId="363"/>
        </pc:sldMkLst>
        <pc:spChg chg="mod">
          <ac:chgData name="Guthmiller, Katie" userId="e236ca47-3d29-414a-973f-27f02757f9c3" providerId="ADAL" clId="{2380F985-0191-4D7B-9F7D-99F769396042}" dt="2020-09-30T22:51:08.702" v="816"/>
          <ac:spMkLst>
            <pc:docMk/>
            <pc:sldMk cId="1568996876" sldId="363"/>
            <ac:spMk id="58369" creationId="{00000000-0000-0000-0000-000000000000}"/>
          </ac:spMkLst>
        </pc:spChg>
        <pc:spChg chg="mod">
          <ac:chgData name="Guthmiller, Katie" userId="e236ca47-3d29-414a-973f-27f02757f9c3" providerId="ADAL" clId="{2380F985-0191-4D7B-9F7D-99F769396042}" dt="2020-09-30T22:51:08.702" v="816"/>
          <ac:spMkLst>
            <pc:docMk/>
            <pc:sldMk cId="1568996876" sldId="363"/>
            <ac:spMk id="58370" creationId="{00000000-0000-0000-0000-000000000000}"/>
          </ac:spMkLst>
        </pc:spChg>
        <pc:spChg chg="mod">
          <ac:chgData name="Guthmiller, Katie" userId="e236ca47-3d29-414a-973f-27f02757f9c3" providerId="ADAL" clId="{2380F985-0191-4D7B-9F7D-99F769396042}" dt="2020-09-30T22:51:08.702" v="816"/>
          <ac:spMkLst>
            <pc:docMk/>
            <pc:sldMk cId="1568996876" sldId="363"/>
            <ac:spMk id="58373" creationId="{00000000-0000-0000-0000-000000000000}"/>
          </ac:spMkLst>
        </pc:spChg>
        <pc:picChg chg="mod">
          <ac:chgData name="Guthmiller, Katie" userId="e236ca47-3d29-414a-973f-27f02757f9c3" providerId="ADAL" clId="{2380F985-0191-4D7B-9F7D-99F769396042}" dt="2020-09-30T22:51:08.702" v="816"/>
          <ac:picMkLst>
            <pc:docMk/>
            <pc:sldMk cId="1568996876" sldId="363"/>
            <ac:picMk id="58374" creationId="{00000000-0000-0000-0000-000000000000}"/>
          </ac:picMkLst>
        </pc:picChg>
      </pc:sldChg>
      <pc:sldChg chg="modSp mod modNotes">
        <pc:chgData name="Guthmiller, Katie" userId="e236ca47-3d29-414a-973f-27f02757f9c3" providerId="ADAL" clId="{2380F985-0191-4D7B-9F7D-99F769396042}" dt="2020-09-30T22:51:08.702" v="816"/>
        <pc:sldMkLst>
          <pc:docMk/>
          <pc:sldMk cId="745759997" sldId="364"/>
        </pc:sldMkLst>
        <pc:spChg chg="mod">
          <ac:chgData name="Guthmiller, Katie" userId="e236ca47-3d29-414a-973f-27f02757f9c3" providerId="ADAL" clId="{2380F985-0191-4D7B-9F7D-99F769396042}" dt="2020-09-30T22:51:08.702" v="816"/>
          <ac:spMkLst>
            <pc:docMk/>
            <pc:sldMk cId="745759997" sldId="364"/>
            <ac:spMk id="2" creationId="{00000000-0000-0000-0000-000000000000}"/>
          </ac:spMkLst>
        </pc:spChg>
        <pc:spChg chg="mod">
          <ac:chgData name="Guthmiller, Katie" userId="e236ca47-3d29-414a-973f-27f02757f9c3" providerId="ADAL" clId="{2380F985-0191-4D7B-9F7D-99F769396042}" dt="2020-09-30T22:51:08.702" v="816"/>
          <ac:spMkLst>
            <pc:docMk/>
            <pc:sldMk cId="745759997" sldId="364"/>
            <ac:spMk id="8" creationId="{00000000-0000-0000-0000-000000000000}"/>
          </ac:spMkLst>
        </pc:spChg>
        <pc:spChg chg="mod">
          <ac:chgData name="Guthmiller, Katie" userId="e236ca47-3d29-414a-973f-27f02757f9c3" providerId="ADAL" clId="{2380F985-0191-4D7B-9F7D-99F769396042}" dt="2020-09-30T22:51:08.702" v="816"/>
          <ac:spMkLst>
            <pc:docMk/>
            <pc:sldMk cId="745759997" sldId="364"/>
            <ac:spMk id="60417" creationId="{00000000-0000-0000-0000-000000000000}"/>
          </ac:spMkLst>
        </pc:spChg>
        <pc:spChg chg="mod">
          <ac:chgData name="Guthmiller, Katie" userId="e236ca47-3d29-414a-973f-27f02757f9c3" providerId="ADAL" clId="{2380F985-0191-4D7B-9F7D-99F769396042}" dt="2020-09-30T22:51:08.702" v="816"/>
          <ac:spMkLst>
            <pc:docMk/>
            <pc:sldMk cId="745759997" sldId="364"/>
            <ac:spMk id="60418" creationId="{00000000-0000-0000-0000-000000000000}"/>
          </ac:spMkLst>
        </pc:spChg>
        <pc:spChg chg="mod">
          <ac:chgData name="Guthmiller, Katie" userId="e236ca47-3d29-414a-973f-27f02757f9c3" providerId="ADAL" clId="{2380F985-0191-4D7B-9F7D-99F769396042}" dt="2020-09-30T22:51:08.702" v="816"/>
          <ac:spMkLst>
            <pc:docMk/>
            <pc:sldMk cId="745759997" sldId="364"/>
            <ac:spMk id="60423" creationId="{00000000-0000-0000-0000-000000000000}"/>
          </ac:spMkLst>
        </pc:spChg>
        <pc:picChg chg="mod">
          <ac:chgData name="Guthmiller, Katie" userId="e236ca47-3d29-414a-973f-27f02757f9c3" providerId="ADAL" clId="{2380F985-0191-4D7B-9F7D-99F769396042}" dt="2020-09-30T22:51:08.702" v="816"/>
          <ac:picMkLst>
            <pc:docMk/>
            <pc:sldMk cId="745759997" sldId="364"/>
            <ac:picMk id="60424" creationId="{00000000-0000-0000-0000-000000000000}"/>
          </ac:picMkLst>
        </pc:picChg>
      </pc:sldChg>
      <pc:sldChg chg="del">
        <pc:chgData name="Guthmiller, Katie" userId="e236ca47-3d29-414a-973f-27f02757f9c3" providerId="ADAL" clId="{2380F985-0191-4D7B-9F7D-99F769396042}" dt="2020-09-30T21:51:16.225" v="664" actId="47"/>
        <pc:sldMkLst>
          <pc:docMk/>
          <pc:sldMk cId="1502185726" sldId="365"/>
        </pc:sldMkLst>
      </pc:sldChg>
      <pc:sldChg chg="modSp modNotes">
        <pc:chgData name="Guthmiller, Katie" userId="e236ca47-3d29-414a-973f-27f02757f9c3" providerId="ADAL" clId="{2380F985-0191-4D7B-9F7D-99F769396042}" dt="2020-09-30T22:51:08.702" v="816"/>
        <pc:sldMkLst>
          <pc:docMk/>
          <pc:sldMk cId="598441196" sldId="366"/>
        </pc:sldMkLst>
        <pc:spChg chg="mod">
          <ac:chgData name="Guthmiller, Katie" userId="e236ca47-3d29-414a-973f-27f02757f9c3" providerId="ADAL" clId="{2380F985-0191-4D7B-9F7D-99F769396042}" dt="2020-09-30T22:51:08.702" v="816"/>
          <ac:spMkLst>
            <pc:docMk/>
            <pc:sldMk cId="598441196" sldId="366"/>
            <ac:spMk id="64513" creationId="{00000000-0000-0000-0000-000000000000}"/>
          </ac:spMkLst>
        </pc:spChg>
        <pc:spChg chg="mod">
          <ac:chgData name="Guthmiller, Katie" userId="e236ca47-3d29-414a-973f-27f02757f9c3" providerId="ADAL" clId="{2380F985-0191-4D7B-9F7D-99F769396042}" dt="2020-09-30T22:51:08.702" v="816"/>
          <ac:spMkLst>
            <pc:docMk/>
            <pc:sldMk cId="598441196" sldId="366"/>
            <ac:spMk id="64514" creationId="{00000000-0000-0000-0000-000000000000}"/>
          </ac:spMkLst>
        </pc:spChg>
        <pc:spChg chg="mod">
          <ac:chgData name="Guthmiller, Katie" userId="e236ca47-3d29-414a-973f-27f02757f9c3" providerId="ADAL" clId="{2380F985-0191-4D7B-9F7D-99F769396042}" dt="2020-09-30T22:51:08.702" v="816"/>
          <ac:spMkLst>
            <pc:docMk/>
            <pc:sldMk cId="598441196" sldId="366"/>
            <ac:spMk id="64517" creationId="{00000000-0000-0000-0000-000000000000}"/>
          </ac:spMkLst>
        </pc:spChg>
        <pc:picChg chg="mod">
          <ac:chgData name="Guthmiller, Katie" userId="e236ca47-3d29-414a-973f-27f02757f9c3" providerId="ADAL" clId="{2380F985-0191-4D7B-9F7D-99F769396042}" dt="2020-09-30T22:51:08.702" v="816"/>
          <ac:picMkLst>
            <pc:docMk/>
            <pc:sldMk cId="598441196" sldId="366"/>
            <ac:picMk id="64518" creationId="{00000000-0000-0000-0000-000000000000}"/>
          </ac:picMkLst>
        </pc:picChg>
      </pc:sldChg>
      <pc:sldChg chg="modSp modNotes">
        <pc:chgData name="Guthmiller, Katie" userId="e236ca47-3d29-414a-973f-27f02757f9c3" providerId="ADAL" clId="{2380F985-0191-4D7B-9F7D-99F769396042}" dt="2020-09-30T22:51:08.702" v="816"/>
        <pc:sldMkLst>
          <pc:docMk/>
          <pc:sldMk cId="1789711255" sldId="367"/>
        </pc:sldMkLst>
        <pc:spChg chg="mod">
          <ac:chgData name="Guthmiller, Katie" userId="e236ca47-3d29-414a-973f-27f02757f9c3" providerId="ADAL" clId="{2380F985-0191-4D7B-9F7D-99F769396042}" dt="2020-09-30T22:51:08.702" v="816"/>
          <ac:spMkLst>
            <pc:docMk/>
            <pc:sldMk cId="1789711255" sldId="367"/>
            <ac:spMk id="66561" creationId="{00000000-0000-0000-0000-000000000000}"/>
          </ac:spMkLst>
        </pc:spChg>
        <pc:spChg chg="mod">
          <ac:chgData name="Guthmiller, Katie" userId="e236ca47-3d29-414a-973f-27f02757f9c3" providerId="ADAL" clId="{2380F985-0191-4D7B-9F7D-99F769396042}" dt="2020-09-30T22:51:08.702" v="816"/>
          <ac:spMkLst>
            <pc:docMk/>
            <pc:sldMk cId="1789711255" sldId="367"/>
            <ac:spMk id="66565" creationId="{00000000-0000-0000-0000-000000000000}"/>
          </ac:spMkLst>
        </pc:spChg>
        <pc:picChg chg="mod">
          <ac:chgData name="Guthmiller, Katie" userId="e236ca47-3d29-414a-973f-27f02757f9c3" providerId="ADAL" clId="{2380F985-0191-4D7B-9F7D-99F769396042}" dt="2020-09-30T22:51:08.702" v="816"/>
          <ac:picMkLst>
            <pc:docMk/>
            <pc:sldMk cId="1789711255" sldId="367"/>
            <ac:picMk id="4" creationId="{3709EFCA-A241-41E3-BC94-A14ED6806C2C}"/>
          </ac:picMkLst>
        </pc:picChg>
        <pc:picChg chg="mod">
          <ac:chgData name="Guthmiller, Katie" userId="e236ca47-3d29-414a-973f-27f02757f9c3" providerId="ADAL" clId="{2380F985-0191-4D7B-9F7D-99F769396042}" dt="2020-09-30T22:51:08.702" v="816"/>
          <ac:picMkLst>
            <pc:docMk/>
            <pc:sldMk cId="1789711255" sldId="367"/>
            <ac:picMk id="66568" creationId="{00000000-0000-0000-0000-000000000000}"/>
          </ac:picMkLst>
        </pc:picChg>
      </pc:sldChg>
      <pc:sldChg chg="modSp modNotes">
        <pc:chgData name="Guthmiller, Katie" userId="e236ca47-3d29-414a-973f-27f02757f9c3" providerId="ADAL" clId="{2380F985-0191-4D7B-9F7D-99F769396042}" dt="2020-09-30T22:51:08.702" v="816"/>
        <pc:sldMkLst>
          <pc:docMk/>
          <pc:sldMk cId="3204346599" sldId="368"/>
        </pc:sldMkLst>
        <pc:spChg chg="mod">
          <ac:chgData name="Guthmiller, Katie" userId="e236ca47-3d29-414a-973f-27f02757f9c3" providerId="ADAL" clId="{2380F985-0191-4D7B-9F7D-99F769396042}" dt="2020-09-30T22:51:08.702" v="816"/>
          <ac:spMkLst>
            <pc:docMk/>
            <pc:sldMk cId="3204346599" sldId="368"/>
            <ac:spMk id="68609" creationId="{00000000-0000-0000-0000-000000000000}"/>
          </ac:spMkLst>
        </pc:spChg>
        <pc:spChg chg="mod">
          <ac:chgData name="Guthmiller, Katie" userId="e236ca47-3d29-414a-973f-27f02757f9c3" providerId="ADAL" clId="{2380F985-0191-4D7B-9F7D-99F769396042}" dt="2020-09-30T22:51:08.702" v="816"/>
          <ac:spMkLst>
            <pc:docMk/>
            <pc:sldMk cId="3204346599" sldId="368"/>
            <ac:spMk id="68610" creationId="{00000000-0000-0000-0000-000000000000}"/>
          </ac:spMkLst>
        </pc:spChg>
        <pc:spChg chg="mod">
          <ac:chgData name="Guthmiller, Katie" userId="e236ca47-3d29-414a-973f-27f02757f9c3" providerId="ADAL" clId="{2380F985-0191-4D7B-9F7D-99F769396042}" dt="2020-09-30T22:51:08.702" v="816"/>
          <ac:spMkLst>
            <pc:docMk/>
            <pc:sldMk cId="3204346599" sldId="368"/>
            <ac:spMk id="68613" creationId="{00000000-0000-0000-0000-000000000000}"/>
          </ac:spMkLst>
        </pc:spChg>
        <pc:picChg chg="mod">
          <ac:chgData name="Guthmiller, Katie" userId="e236ca47-3d29-414a-973f-27f02757f9c3" providerId="ADAL" clId="{2380F985-0191-4D7B-9F7D-99F769396042}" dt="2020-09-30T22:51:08.702" v="816"/>
          <ac:picMkLst>
            <pc:docMk/>
            <pc:sldMk cId="3204346599" sldId="368"/>
            <ac:picMk id="68614" creationId="{00000000-0000-0000-0000-000000000000}"/>
          </ac:picMkLst>
        </pc:picChg>
      </pc:sldChg>
      <pc:sldChg chg="del">
        <pc:chgData name="Guthmiller, Katie" userId="e236ca47-3d29-414a-973f-27f02757f9c3" providerId="ADAL" clId="{2380F985-0191-4D7B-9F7D-99F769396042}" dt="2020-09-30T21:51:41.600" v="665" actId="47"/>
        <pc:sldMkLst>
          <pc:docMk/>
          <pc:sldMk cId="4111553828" sldId="369"/>
        </pc:sldMkLst>
      </pc:sldChg>
      <pc:sldChg chg="modSp modNotes">
        <pc:chgData name="Guthmiller, Katie" userId="e236ca47-3d29-414a-973f-27f02757f9c3" providerId="ADAL" clId="{2380F985-0191-4D7B-9F7D-99F769396042}" dt="2020-09-30T22:51:08.702" v="816"/>
        <pc:sldMkLst>
          <pc:docMk/>
          <pc:sldMk cId="3519699030" sldId="370"/>
        </pc:sldMkLst>
        <pc:spChg chg="mod">
          <ac:chgData name="Guthmiller, Katie" userId="e236ca47-3d29-414a-973f-27f02757f9c3" providerId="ADAL" clId="{2380F985-0191-4D7B-9F7D-99F769396042}" dt="2020-09-30T22:51:08.702" v="816"/>
          <ac:spMkLst>
            <pc:docMk/>
            <pc:sldMk cId="3519699030" sldId="370"/>
            <ac:spMk id="72705" creationId="{00000000-0000-0000-0000-000000000000}"/>
          </ac:spMkLst>
        </pc:spChg>
        <pc:spChg chg="mod">
          <ac:chgData name="Guthmiller, Katie" userId="e236ca47-3d29-414a-973f-27f02757f9c3" providerId="ADAL" clId="{2380F985-0191-4D7B-9F7D-99F769396042}" dt="2020-09-30T22:51:08.702" v="816"/>
          <ac:spMkLst>
            <pc:docMk/>
            <pc:sldMk cId="3519699030" sldId="370"/>
            <ac:spMk id="72706" creationId="{00000000-0000-0000-0000-000000000000}"/>
          </ac:spMkLst>
        </pc:spChg>
        <pc:spChg chg="mod">
          <ac:chgData name="Guthmiller, Katie" userId="e236ca47-3d29-414a-973f-27f02757f9c3" providerId="ADAL" clId="{2380F985-0191-4D7B-9F7D-99F769396042}" dt="2020-09-30T22:51:08.702" v="816"/>
          <ac:spMkLst>
            <pc:docMk/>
            <pc:sldMk cId="3519699030" sldId="370"/>
            <ac:spMk id="72709" creationId="{00000000-0000-0000-0000-000000000000}"/>
          </ac:spMkLst>
        </pc:spChg>
        <pc:picChg chg="mod">
          <ac:chgData name="Guthmiller, Katie" userId="e236ca47-3d29-414a-973f-27f02757f9c3" providerId="ADAL" clId="{2380F985-0191-4D7B-9F7D-99F769396042}" dt="2020-09-30T22:51:08.702" v="816"/>
          <ac:picMkLst>
            <pc:docMk/>
            <pc:sldMk cId="3519699030" sldId="370"/>
            <ac:picMk id="72710" creationId="{00000000-0000-0000-0000-000000000000}"/>
          </ac:picMkLst>
        </pc:picChg>
      </pc:sldChg>
      <pc:sldChg chg="modSp mod modNotes">
        <pc:chgData name="Guthmiller, Katie" userId="e236ca47-3d29-414a-973f-27f02757f9c3" providerId="ADAL" clId="{2380F985-0191-4D7B-9F7D-99F769396042}" dt="2020-09-30T22:51:08.702" v="816"/>
        <pc:sldMkLst>
          <pc:docMk/>
          <pc:sldMk cId="1116041468" sldId="371"/>
        </pc:sldMkLst>
        <pc:spChg chg="mod">
          <ac:chgData name="Guthmiller, Katie" userId="e236ca47-3d29-414a-973f-27f02757f9c3" providerId="ADAL" clId="{2380F985-0191-4D7B-9F7D-99F769396042}" dt="2020-09-30T22:51:08.702" v="816"/>
          <ac:spMkLst>
            <pc:docMk/>
            <pc:sldMk cId="1116041468" sldId="371"/>
            <ac:spMk id="4" creationId="{340C2F8D-D022-4091-A756-CFABA4760113}"/>
          </ac:spMkLst>
        </pc:spChg>
        <pc:spChg chg="mod">
          <ac:chgData name="Guthmiller, Katie" userId="e236ca47-3d29-414a-973f-27f02757f9c3" providerId="ADAL" clId="{2380F985-0191-4D7B-9F7D-99F769396042}" dt="2020-09-30T22:51:08.702" v="816"/>
          <ac:spMkLst>
            <pc:docMk/>
            <pc:sldMk cId="1116041468" sldId="371"/>
            <ac:spMk id="74755" creationId="{00000000-0000-0000-0000-000000000000}"/>
          </ac:spMkLst>
        </pc:spChg>
        <pc:picChg chg="mod">
          <ac:chgData name="Guthmiller, Katie" userId="e236ca47-3d29-414a-973f-27f02757f9c3" providerId="ADAL" clId="{2380F985-0191-4D7B-9F7D-99F769396042}" dt="2020-09-30T22:51:08.702" v="816"/>
          <ac:picMkLst>
            <pc:docMk/>
            <pc:sldMk cId="1116041468" sldId="371"/>
            <ac:picMk id="74759" creationId="{00000000-0000-0000-0000-000000000000}"/>
          </ac:picMkLst>
        </pc:picChg>
      </pc:sldChg>
      <pc:sldChg chg="modSp mod modNotes">
        <pc:chgData name="Guthmiller, Katie" userId="e236ca47-3d29-414a-973f-27f02757f9c3" providerId="ADAL" clId="{2380F985-0191-4D7B-9F7D-99F769396042}" dt="2020-09-30T22:51:08.702" v="816"/>
        <pc:sldMkLst>
          <pc:docMk/>
          <pc:sldMk cId="2589410951" sldId="372"/>
        </pc:sldMkLst>
        <pc:spChg chg="mod">
          <ac:chgData name="Guthmiller, Katie" userId="e236ca47-3d29-414a-973f-27f02757f9c3" providerId="ADAL" clId="{2380F985-0191-4D7B-9F7D-99F769396042}" dt="2020-09-30T22:51:08.702" v="816"/>
          <ac:spMkLst>
            <pc:docMk/>
            <pc:sldMk cId="2589410951" sldId="372"/>
            <ac:spMk id="66561" creationId="{00000000-0000-0000-0000-000000000000}"/>
          </ac:spMkLst>
        </pc:spChg>
        <pc:spChg chg="mod">
          <ac:chgData name="Guthmiller, Katie" userId="e236ca47-3d29-414a-973f-27f02757f9c3" providerId="ADAL" clId="{2380F985-0191-4D7B-9F7D-99F769396042}" dt="2020-09-30T22:51:08.702" v="816"/>
          <ac:spMkLst>
            <pc:docMk/>
            <pc:sldMk cId="2589410951" sldId="372"/>
            <ac:spMk id="76802" creationId="{00000000-0000-0000-0000-000000000000}"/>
          </ac:spMkLst>
        </pc:spChg>
        <pc:spChg chg="mod">
          <ac:chgData name="Guthmiller, Katie" userId="e236ca47-3d29-414a-973f-27f02757f9c3" providerId="ADAL" clId="{2380F985-0191-4D7B-9F7D-99F769396042}" dt="2020-09-30T22:51:08.702" v="816"/>
          <ac:spMkLst>
            <pc:docMk/>
            <pc:sldMk cId="2589410951" sldId="372"/>
            <ac:spMk id="76805" creationId="{00000000-0000-0000-0000-000000000000}"/>
          </ac:spMkLst>
        </pc:spChg>
        <pc:picChg chg="mod">
          <ac:chgData name="Guthmiller, Katie" userId="e236ca47-3d29-414a-973f-27f02757f9c3" providerId="ADAL" clId="{2380F985-0191-4D7B-9F7D-99F769396042}" dt="2020-09-30T22:51:08.702" v="816"/>
          <ac:picMkLst>
            <pc:docMk/>
            <pc:sldMk cId="2589410951" sldId="372"/>
            <ac:picMk id="76806" creationId="{00000000-0000-0000-0000-000000000000}"/>
          </ac:picMkLst>
        </pc:picChg>
      </pc:sldChg>
      <pc:sldChg chg="modSp modNotes">
        <pc:chgData name="Guthmiller, Katie" userId="e236ca47-3d29-414a-973f-27f02757f9c3" providerId="ADAL" clId="{2380F985-0191-4D7B-9F7D-99F769396042}" dt="2020-09-30T22:51:08.702" v="816"/>
        <pc:sldMkLst>
          <pc:docMk/>
          <pc:sldMk cId="3408893732" sldId="373"/>
        </pc:sldMkLst>
        <pc:spChg chg="mod">
          <ac:chgData name="Guthmiller, Katie" userId="e236ca47-3d29-414a-973f-27f02757f9c3" providerId="ADAL" clId="{2380F985-0191-4D7B-9F7D-99F769396042}" dt="2020-09-30T22:51:08.702" v="816"/>
          <ac:spMkLst>
            <pc:docMk/>
            <pc:sldMk cId="3408893732" sldId="373"/>
            <ac:spMk id="78850" creationId="{00000000-0000-0000-0000-000000000000}"/>
          </ac:spMkLst>
        </pc:spChg>
        <pc:picChg chg="mod">
          <ac:chgData name="Guthmiller, Katie" userId="e236ca47-3d29-414a-973f-27f02757f9c3" providerId="ADAL" clId="{2380F985-0191-4D7B-9F7D-99F769396042}" dt="2020-09-30T22:51:08.702" v="816"/>
          <ac:picMkLst>
            <pc:docMk/>
            <pc:sldMk cId="3408893732" sldId="373"/>
            <ac:picMk id="4" creationId="{54925341-496D-4FFA-81D3-21363E6785AD}"/>
          </ac:picMkLst>
        </pc:picChg>
        <pc:picChg chg="mod">
          <ac:chgData name="Guthmiller, Katie" userId="e236ca47-3d29-414a-973f-27f02757f9c3" providerId="ADAL" clId="{2380F985-0191-4D7B-9F7D-99F769396042}" dt="2020-09-30T22:51:08.702" v="816"/>
          <ac:picMkLst>
            <pc:docMk/>
            <pc:sldMk cId="3408893732" sldId="373"/>
            <ac:picMk id="78865" creationId="{00000000-0000-0000-0000-000000000000}"/>
          </ac:picMkLst>
        </pc:picChg>
      </pc:sldChg>
      <pc:sldChg chg="modSp mod modNotes">
        <pc:chgData name="Guthmiller, Katie" userId="e236ca47-3d29-414a-973f-27f02757f9c3" providerId="ADAL" clId="{2380F985-0191-4D7B-9F7D-99F769396042}" dt="2020-09-30T22:51:08.702" v="816"/>
        <pc:sldMkLst>
          <pc:docMk/>
          <pc:sldMk cId="1157564117" sldId="374"/>
        </pc:sldMkLst>
        <pc:spChg chg="mod">
          <ac:chgData name="Guthmiller, Katie" userId="e236ca47-3d29-414a-973f-27f02757f9c3" providerId="ADAL" clId="{2380F985-0191-4D7B-9F7D-99F769396042}" dt="2020-09-30T22:51:08.702" v="816"/>
          <ac:spMkLst>
            <pc:docMk/>
            <pc:sldMk cId="1157564117" sldId="374"/>
            <ac:spMk id="3" creationId="{A8F443A9-8DFC-8243-9CEE-508CE5703BEC}"/>
          </ac:spMkLst>
        </pc:spChg>
        <pc:graphicFrameChg chg="mod">
          <ac:chgData name="Guthmiller, Katie" userId="e236ca47-3d29-414a-973f-27f02757f9c3" providerId="ADAL" clId="{2380F985-0191-4D7B-9F7D-99F769396042}" dt="2020-09-30T22:51:08.702" v="816"/>
          <ac:graphicFrameMkLst>
            <pc:docMk/>
            <pc:sldMk cId="1157564117" sldId="374"/>
            <ac:graphicFrameMk id="5" creationId="{7DAF0ABA-58AC-6048-8F81-91D65CCB2E35}"/>
          </ac:graphicFrameMkLst>
        </pc:graphicFrameChg>
        <pc:picChg chg="mod">
          <ac:chgData name="Guthmiller, Katie" userId="e236ca47-3d29-414a-973f-27f02757f9c3" providerId="ADAL" clId="{2380F985-0191-4D7B-9F7D-99F769396042}" dt="2020-09-30T22:51:08.702" v="816"/>
          <ac:picMkLst>
            <pc:docMk/>
            <pc:sldMk cId="1157564117" sldId="374"/>
            <ac:picMk id="6" creationId="{AFC89026-5076-1C48-B0F0-5B849208D543}"/>
          </ac:picMkLst>
        </pc:picChg>
        <pc:picChg chg="mod">
          <ac:chgData name="Guthmiller, Katie" userId="e236ca47-3d29-414a-973f-27f02757f9c3" providerId="ADAL" clId="{2380F985-0191-4D7B-9F7D-99F769396042}" dt="2020-09-30T22:51:08.702" v="816"/>
          <ac:picMkLst>
            <pc:docMk/>
            <pc:sldMk cId="1157564117" sldId="374"/>
            <ac:picMk id="7" creationId="{BED68D64-4E75-074D-8D4F-AF43976F8B63}"/>
          </ac:picMkLst>
        </pc:picChg>
        <pc:picChg chg="mod">
          <ac:chgData name="Guthmiller, Katie" userId="e236ca47-3d29-414a-973f-27f02757f9c3" providerId="ADAL" clId="{2380F985-0191-4D7B-9F7D-99F769396042}" dt="2020-09-30T22:51:08.702" v="816"/>
          <ac:picMkLst>
            <pc:docMk/>
            <pc:sldMk cId="1157564117" sldId="374"/>
            <ac:picMk id="8" creationId="{4B989A88-1E2B-364E-BA2B-1C1DC84F3941}"/>
          </ac:picMkLst>
        </pc:picChg>
        <pc:picChg chg="mod">
          <ac:chgData name="Guthmiller, Katie" userId="e236ca47-3d29-414a-973f-27f02757f9c3" providerId="ADAL" clId="{2380F985-0191-4D7B-9F7D-99F769396042}" dt="2020-09-30T22:51:08.702" v="816"/>
          <ac:picMkLst>
            <pc:docMk/>
            <pc:sldMk cId="1157564117" sldId="374"/>
            <ac:picMk id="9" creationId="{B08C21D3-155C-834C-B676-6CFF16BF74E3}"/>
          </ac:picMkLst>
        </pc:picChg>
        <pc:picChg chg="mod">
          <ac:chgData name="Guthmiller, Katie" userId="e236ca47-3d29-414a-973f-27f02757f9c3" providerId="ADAL" clId="{2380F985-0191-4D7B-9F7D-99F769396042}" dt="2020-09-30T22:51:08.702" v="816"/>
          <ac:picMkLst>
            <pc:docMk/>
            <pc:sldMk cId="1157564117" sldId="374"/>
            <ac:picMk id="10" creationId="{7965EB48-326D-C84B-AD1C-89AE2B1594C8}"/>
          </ac:picMkLst>
        </pc:picChg>
        <pc:picChg chg="mod">
          <ac:chgData name="Guthmiller, Katie" userId="e236ca47-3d29-414a-973f-27f02757f9c3" providerId="ADAL" clId="{2380F985-0191-4D7B-9F7D-99F769396042}" dt="2020-09-30T22:51:08.702" v="816"/>
          <ac:picMkLst>
            <pc:docMk/>
            <pc:sldMk cId="1157564117" sldId="374"/>
            <ac:picMk id="11" creationId="{B8B83B21-99A0-A749-B24D-6FEA7982EEFD}"/>
          </ac:picMkLst>
        </pc:picChg>
      </pc:sldChg>
      <pc:sldChg chg="modSp del mod">
        <pc:chgData name="Guthmiller, Katie" userId="e236ca47-3d29-414a-973f-27f02757f9c3" providerId="ADAL" clId="{2380F985-0191-4D7B-9F7D-99F769396042}" dt="2020-09-30T21:42:19.254" v="472" actId="47"/>
        <pc:sldMkLst>
          <pc:docMk/>
          <pc:sldMk cId="2820486885" sldId="375"/>
        </pc:sldMkLst>
        <pc:spChg chg="mod">
          <ac:chgData name="Guthmiller, Katie" userId="e236ca47-3d29-414a-973f-27f02757f9c3" providerId="ADAL" clId="{2380F985-0191-4D7B-9F7D-99F769396042}" dt="2020-09-30T17:43:01.941" v="0" actId="20577"/>
          <ac:spMkLst>
            <pc:docMk/>
            <pc:sldMk cId="2820486885" sldId="375"/>
            <ac:spMk id="2" creationId="{85F6F5E7-32CF-40E5-AF90-6E55EB13064B}"/>
          </ac:spMkLst>
        </pc:spChg>
      </pc:sldChg>
      <pc:sldChg chg="del">
        <pc:chgData name="Guthmiller, Katie" userId="e236ca47-3d29-414a-973f-27f02757f9c3" providerId="ADAL" clId="{2380F985-0191-4D7B-9F7D-99F769396042}" dt="2020-09-30T21:42:16.747" v="471" actId="47"/>
        <pc:sldMkLst>
          <pc:docMk/>
          <pc:sldMk cId="674749734" sldId="376"/>
        </pc:sldMkLst>
      </pc:sldChg>
      <pc:sldChg chg="addSp delSp modSp mod modNotes">
        <pc:chgData name="Guthmiller, Katie" userId="e236ca47-3d29-414a-973f-27f02757f9c3" providerId="ADAL" clId="{2380F985-0191-4D7B-9F7D-99F769396042}" dt="2020-09-30T22:55:38.808" v="905" actId="1076"/>
        <pc:sldMkLst>
          <pc:docMk/>
          <pc:sldMk cId="3174976833" sldId="377"/>
        </pc:sldMkLst>
        <pc:spChg chg="mod">
          <ac:chgData name="Guthmiller, Katie" userId="e236ca47-3d29-414a-973f-27f02757f9c3" providerId="ADAL" clId="{2380F985-0191-4D7B-9F7D-99F769396042}" dt="2020-09-30T22:55:28.673" v="903" actId="1076"/>
          <ac:spMkLst>
            <pc:docMk/>
            <pc:sldMk cId="3174976833" sldId="377"/>
            <ac:spMk id="2" creationId="{9505A904-54F9-48C9-9372-5C9D1E1BAFB1}"/>
          </ac:spMkLst>
        </pc:spChg>
        <pc:spChg chg="add del">
          <ac:chgData name="Guthmiller, Katie" userId="e236ca47-3d29-414a-973f-27f02757f9c3" providerId="ADAL" clId="{2380F985-0191-4D7B-9F7D-99F769396042}" dt="2020-09-30T21:27:37.184" v="445" actId="478"/>
          <ac:spMkLst>
            <pc:docMk/>
            <pc:sldMk cId="3174976833" sldId="377"/>
            <ac:spMk id="7" creationId="{E430D2C6-21E3-427D-8064-FBFDC2B1F252}"/>
          </ac:spMkLst>
        </pc:spChg>
        <pc:spChg chg="add del mod">
          <ac:chgData name="Guthmiller, Katie" userId="e236ca47-3d29-414a-973f-27f02757f9c3" providerId="ADAL" clId="{2380F985-0191-4D7B-9F7D-99F769396042}" dt="2020-09-30T21:49:09.539" v="647"/>
          <ac:spMkLst>
            <pc:docMk/>
            <pc:sldMk cId="3174976833" sldId="377"/>
            <ac:spMk id="9" creationId="{787145EF-7AA5-4120-ADB7-3B65C62EBBEA}"/>
          </ac:spMkLst>
        </pc:spChg>
        <pc:picChg chg="mod">
          <ac:chgData name="Guthmiller, Katie" userId="e236ca47-3d29-414a-973f-27f02757f9c3" providerId="ADAL" clId="{2380F985-0191-4D7B-9F7D-99F769396042}" dt="2020-09-30T22:55:33.935" v="904" actId="1076"/>
          <ac:picMkLst>
            <pc:docMk/>
            <pc:sldMk cId="3174976833" sldId="377"/>
            <ac:picMk id="5" creationId="{FE6678C8-90F6-4B0D-8939-2C06266CAB33}"/>
          </ac:picMkLst>
        </pc:picChg>
        <pc:picChg chg="del">
          <ac:chgData name="Guthmiller, Katie" userId="e236ca47-3d29-414a-973f-27f02757f9c3" providerId="ADAL" clId="{2380F985-0191-4D7B-9F7D-99F769396042}" dt="2020-09-30T21:27:09.756" v="443" actId="478"/>
          <ac:picMkLst>
            <pc:docMk/>
            <pc:sldMk cId="3174976833" sldId="377"/>
            <ac:picMk id="6" creationId="{DC987B15-0CB0-4C57-9418-B0029E13992E}"/>
          </ac:picMkLst>
        </pc:picChg>
        <pc:picChg chg="add mod">
          <ac:chgData name="Guthmiller, Katie" userId="e236ca47-3d29-414a-973f-27f02757f9c3" providerId="ADAL" clId="{2380F985-0191-4D7B-9F7D-99F769396042}" dt="2020-09-30T22:55:38.808" v="905" actId="1076"/>
          <ac:picMkLst>
            <pc:docMk/>
            <pc:sldMk cId="3174976833" sldId="377"/>
            <ac:picMk id="8" creationId="{E0A3E916-FE1C-4377-9503-F6ABC3C2A121}"/>
          </ac:picMkLst>
        </pc:picChg>
      </pc:sldChg>
      <pc:sldChg chg="modSp modNotes">
        <pc:chgData name="Guthmiller, Katie" userId="e236ca47-3d29-414a-973f-27f02757f9c3" providerId="ADAL" clId="{2380F985-0191-4D7B-9F7D-99F769396042}" dt="2020-09-30T22:51:08.702" v="816"/>
        <pc:sldMkLst>
          <pc:docMk/>
          <pc:sldMk cId="2750203716" sldId="378"/>
        </pc:sldMkLst>
        <pc:spChg chg="mod">
          <ac:chgData name="Guthmiller, Katie" userId="e236ca47-3d29-414a-973f-27f02757f9c3" providerId="ADAL" clId="{2380F985-0191-4D7B-9F7D-99F769396042}" dt="2020-09-30T22:51:08.702" v="816"/>
          <ac:spMkLst>
            <pc:docMk/>
            <pc:sldMk cId="2750203716" sldId="378"/>
            <ac:spMk id="56321" creationId="{00000000-0000-0000-0000-000000000000}"/>
          </ac:spMkLst>
        </pc:spChg>
        <pc:spChg chg="mod">
          <ac:chgData name="Guthmiller, Katie" userId="e236ca47-3d29-414a-973f-27f02757f9c3" providerId="ADAL" clId="{2380F985-0191-4D7B-9F7D-99F769396042}" dt="2020-09-30T22:51:08.702" v="816"/>
          <ac:spMkLst>
            <pc:docMk/>
            <pc:sldMk cId="2750203716" sldId="378"/>
            <ac:spMk id="56323" creationId="{00000000-0000-0000-0000-000000000000}"/>
          </ac:spMkLst>
        </pc:spChg>
        <pc:picChg chg="mod">
          <ac:chgData name="Guthmiller, Katie" userId="e236ca47-3d29-414a-973f-27f02757f9c3" providerId="ADAL" clId="{2380F985-0191-4D7B-9F7D-99F769396042}" dt="2020-09-30T22:51:08.702" v="816"/>
          <ac:picMkLst>
            <pc:docMk/>
            <pc:sldMk cId="2750203716" sldId="378"/>
            <ac:picMk id="56327" creationId="{00000000-0000-0000-0000-000000000000}"/>
          </ac:picMkLst>
        </pc:picChg>
      </pc:sldChg>
      <pc:sldChg chg="modSp modNotes">
        <pc:chgData name="Guthmiller, Katie" userId="e236ca47-3d29-414a-973f-27f02757f9c3" providerId="ADAL" clId="{2380F985-0191-4D7B-9F7D-99F769396042}" dt="2020-09-30T22:51:08.702" v="816"/>
        <pc:sldMkLst>
          <pc:docMk/>
          <pc:sldMk cId="3970060299" sldId="379"/>
        </pc:sldMkLst>
        <pc:spChg chg="mod">
          <ac:chgData name="Guthmiller, Katie" userId="e236ca47-3d29-414a-973f-27f02757f9c3" providerId="ADAL" clId="{2380F985-0191-4D7B-9F7D-99F769396042}" dt="2020-09-30T22:51:08.702" v="816"/>
          <ac:spMkLst>
            <pc:docMk/>
            <pc:sldMk cId="3970060299" sldId="379"/>
            <ac:spMk id="66561" creationId="{00000000-0000-0000-0000-000000000000}"/>
          </ac:spMkLst>
        </pc:spChg>
        <pc:spChg chg="mod">
          <ac:chgData name="Guthmiller, Katie" userId="e236ca47-3d29-414a-973f-27f02757f9c3" providerId="ADAL" clId="{2380F985-0191-4D7B-9F7D-99F769396042}" dt="2020-09-30T22:51:08.702" v="816"/>
          <ac:spMkLst>
            <pc:docMk/>
            <pc:sldMk cId="3970060299" sldId="379"/>
            <ac:spMk id="66562" creationId="{00000000-0000-0000-0000-000000000000}"/>
          </ac:spMkLst>
        </pc:spChg>
        <pc:spChg chg="mod">
          <ac:chgData name="Guthmiller, Katie" userId="e236ca47-3d29-414a-973f-27f02757f9c3" providerId="ADAL" clId="{2380F985-0191-4D7B-9F7D-99F769396042}" dt="2020-09-30T22:51:08.702" v="816"/>
          <ac:spMkLst>
            <pc:docMk/>
            <pc:sldMk cId="3970060299" sldId="379"/>
            <ac:spMk id="66565" creationId="{00000000-0000-0000-0000-000000000000}"/>
          </ac:spMkLst>
        </pc:spChg>
        <pc:graphicFrameChg chg="mod">
          <ac:chgData name="Guthmiller, Katie" userId="e236ca47-3d29-414a-973f-27f02757f9c3" providerId="ADAL" clId="{2380F985-0191-4D7B-9F7D-99F769396042}" dt="2020-09-30T22:51:08.702" v="816"/>
          <ac:graphicFrameMkLst>
            <pc:docMk/>
            <pc:sldMk cId="3970060299" sldId="379"/>
            <ac:graphicFrameMk id="3" creationId="{00000000-0000-0000-0000-000000000000}"/>
          </ac:graphicFrameMkLst>
        </pc:graphicFrameChg>
        <pc:picChg chg="mod">
          <ac:chgData name="Guthmiller, Katie" userId="e236ca47-3d29-414a-973f-27f02757f9c3" providerId="ADAL" clId="{2380F985-0191-4D7B-9F7D-99F769396042}" dt="2020-09-30T22:51:08.702" v="816"/>
          <ac:picMkLst>
            <pc:docMk/>
            <pc:sldMk cId="3970060299" sldId="379"/>
            <ac:picMk id="5" creationId="{AABC1D99-3CD6-4509-8726-E658518FE2DF}"/>
          </ac:picMkLst>
        </pc:picChg>
        <pc:picChg chg="mod">
          <ac:chgData name="Guthmiller, Katie" userId="e236ca47-3d29-414a-973f-27f02757f9c3" providerId="ADAL" clId="{2380F985-0191-4D7B-9F7D-99F769396042}" dt="2020-09-30T22:51:08.702" v="816"/>
          <ac:picMkLst>
            <pc:docMk/>
            <pc:sldMk cId="3970060299" sldId="379"/>
            <ac:picMk id="66568" creationId="{00000000-0000-0000-0000-000000000000}"/>
          </ac:picMkLst>
        </pc:picChg>
      </pc:sldChg>
      <pc:sldChg chg="modSp mod modNotes">
        <pc:chgData name="Guthmiller, Katie" userId="e236ca47-3d29-414a-973f-27f02757f9c3" providerId="ADAL" clId="{2380F985-0191-4D7B-9F7D-99F769396042}" dt="2020-09-30T22:51:08.702" v="816"/>
        <pc:sldMkLst>
          <pc:docMk/>
          <pc:sldMk cId="456818934" sldId="380"/>
        </pc:sldMkLst>
        <pc:spChg chg="mod">
          <ac:chgData name="Guthmiller, Katie" userId="e236ca47-3d29-414a-973f-27f02757f9c3" providerId="ADAL" clId="{2380F985-0191-4D7B-9F7D-99F769396042}" dt="2020-09-30T22:51:08.702" v="816"/>
          <ac:spMkLst>
            <pc:docMk/>
            <pc:sldMk cId="456818934" sldId="380"/>
            <ac:spMk id="3" creationId="{00000000-0000-0000-0000-000000000000}"/>
          </ac:spMkLst>
        </pc:spChg>
        <pc:spChg chg="mod">
          <ac:chgData name="Guthmiller, Katie" userId="e236ca47-3d29-414a-973f-27f02757f9c3" providerId="ADAL" clId="{2380F985-0191-4D7B-9F7D-99F769396042}" dt="2020-09-30T22:51:08.702" v="816"/>
          <ac:spMkLst>
            <pc:docMk/>
            <pc:sldMk cId="456818934" sldId="380"/>
            <ac:spMk id="74753" creationId="{00000000-0000-0000-0000-000000000000}"/>
          </ac:spMkLst>
        </pc:spChg>
        <pc:spChg chg="mod">
          <ac:chgData name="Guthmiller, Katie" userId="e236ca47-3d29-414a-973f-27f02757f9c3" providerId="ADAL" clId="{2380F985-0191-4D7B-9F7D-99F769396042}" dt="2020-09-30T22:51:08.702" v="816"/>
          <ac:spMkLst>
            <pc:docMk/>
            <pc:sldMk cId="456818934" sldId="380"/>
            <ac:spMk id="74755" creationId="{00000000-0000-0000-0000-000000000000}"/>
          </ac:spMkLst>
        </pc:spChg>
        <pc:picChg chg="mod">
          <ac:chgData name="Guthmiller, Katie" userId="e236ca47-3d29-414a-973f-27f02757f9c3" providerId="ADAL" clId="{2380F985-0191-4D7B-9F7D-99F769396042}" dt="2020-09-30T22:51:08.702" v="816"/>
          <ac:picMkLst>
            <pc:docMk/>
            <pc:sldMk cId="456818934" sldId="380"/>
            <ac:picMk id="74757" creationId="{00000000-0000-0000-0000-000000000000}"/>
          </ac:picMkLst>
        </pc:picChg>
        <pc:picChg chg="mod">
          <ac:chgData name="Guthmiller, Katie" userId="e236ca47-3d29-414a-973f-27f02757f9c3" providerId="ADAL" clId="{2380F985-0191-4D7B-9F7D-99F769396042}" dt="2020-09-30T22:51:08.702" v="816"/>
          <ac:picMkLst>
            <pc:docMk/>
            <pc:sldMk cId="456818934" sldId="380"/>
            <ac:picMk id="74759" creationId="{00000000-0000-0000-0000-000000000000}"/>
          </ac:picMkLst>
        </pc:picChg>
      </pc:sldChg>
      <pc:sldChg chg="modSp mod modNotes">
        <pc:chgData name="Guthmiller, Katie" userId="e236ca47-3d29-414a-973f-27f02757f9c3" providerId="ADAL" clId="{2380F985-0191-4D7B-9F7D-99F769396042}" dt="2020-09-30T22:51:08.702" v="816"/>
        <pc:sldMkLst>
          <pc:docMk/>
          <pc:sldMk cId="3037529561" sldId="381"/>
        </pc:sldMkLst>
        <pc:spChg chg="mod">
          <ac:chgData name="Guthmiller, Katie" userId="e236ca47-3d29-414a-973f-27f02757f9c3" providerId="ADAL" clId="{2380F985-0191-4D7B-9F7D-99F769396042}" dt="2020-09-30T22:51:08.702" v="816"/>
          <ac:spMkLst>
            <pc:docMk/>
            <pc:sldMk cId="3037529561" sldId="381"/>
            <ac:spMk id="78849" creationId="{00000000-0000-0000-0000-000000000000}"/>
          </ac:spMkLst>
        </pc:spChg>
        <pc:spChg chg="mod">
          <ac:chgData name="Guthmiller, Katie" userId="e236ca47-3d29-414a-973f-27f02757f9c3" providerId="ADAL" clId="{2380F985-0191-4D7B-9F7D-99F769396042}" dt="2020-09-30T22:51:08.702" v="816"/>
          <ac:spMkLst>
            <pc:docMk/>
            <pc:sldMk cId="3037529561" sldId="381"/>
            <ac:spMk id="78850" creationId="{00000000-0000-0000-0000-000000000000}"/>
          </ac:spMkLst>
        </pc:spChg>
        <pc:picChg chg="mod">
          <ac:chgData name="Guthmiller, Katie" userId="e236ca47-3d29-414a-973f-27f02757f9c3" providerId="ADAL" clId="{2380F985-0191-4D7B-9F7D-99F769396042}" dt="2020-09-30T22:51:08.702" v="816"/>
          <ac:picMkLst>
            <pc:docMk/>
            <pc:sldMk cId="3037529561" sldId="381"/>
            <ac:picMk id="78864" creationId="{00000000-0000-0000-0000-000000000000}"/>
          </ac:picMkLst>
        </pc:picChg>
        <pc:picChg chg="mod">
          <ac:chgData name="Guthmiller, Katie" userId="e236ca47-3d29-414a-973f-27f02757f9c3" providerId="ADAL" clId="{2380F985-0191-4D7B-9F7D-99F769396042}" dt="2020-09-30T22:51:08.702" v="816"/>
          <ac:picMkLst>
            <pc:docMk/>
            <pc:sldMk cId="3037529561" sldId="381"/>
            <ac:picMk id="78865" creationId="{00000000-0000-0000-0000-000000000000}"/>
          </ac:picMkLst>
        </pc:picChg>
      </pc:sldChg>
      <pc:sldChg chg="modSp mod modNotes">
        <pc:chgData name="Guthmiller, Katie" userId="e236ca47-3d29-414a-973f-27f02757f9c3" providerId="ADAL" clId="{2380F985-0191-4D7B-9F7D-99F769396042}" dt="2020-09-30T22:51:08.702" v="816"/>
        <pc:sldMkLst>
          <pc:docMk/>
          <pc:sldMk cId="1319050707" sldId="382"/>
        </pc:sldMkLst>
        <pc:spChg chg="mod">
          <ac:chgData name="Guthmiller, Katie" userId="e236ca47-3d29-414a-973f-27f02757f9c3" providerId="ADAL" clId="{2380F985-0191-4D7B-9F7D-99F769396042}" dt="2020-09-30T22:51:08.702" v="816"/>
          <ac:spMkLst>
            <pc:docMk/>
            <pc:sldMk cId="1319050707" sldId="382"/>
            <ac:spMk id="2" creationId="{2C8C2F0B-0A84-45D8-BECF-679231ECADA7}"/>
          </ac:spMkLst>
        </pc:spChg>
        <pc:picChg chg="mod">
          <ac:chgData name="Guthmiller, Katie" userId="e236ca47-3d29-414a-973f-27f02757f9c3" providerId="ADAL" clId="{2380F985-0191-4D7B-9F7D-99F769396042}" dt="2020-09-30T22:51:08.702" v="816"/>
          <ac:picMkLst>
            <pc:docMk/>
            <pc:sldMk cId="1319050707" sldId="382"/>
            <ac:picMk id="5" creationId="{D0A8A975-458F-46D3-92E7-35D3D5A5363B}"/>
          </ac:picMkLst>
        </pc:picChg>
      </pc:sldChg>
      <pc:sldChg chg="addSp delSp modSp new del mod ord">
        <pc:chgData name="Guthmiller, Katie" userId="e236ca47-3d29-414a-973f-27f02757f9c3" providerId="ADAL" clId="{2380F985-0191-4D7B-9F7D-99F769396042}" dt="2020-09-30T21:47:17.871" v="643" actId="47"/>
        <pc:sldMkLst>
          <pc:docMk/>
          <pc:sldMk cId="1680191896" sldId="383"/>
        </pc:sldMkLst>
        <pc:spChg chg="mod">
          <ac:chgData name="Guthmiller, Katie" userId="e236ca47-3d29-414a-973f-27f02757f9c3" providerId="ADAL" clId="{2380F985-0191-4D7B-9F7D-99F769396042}" dt="2020-09-30T17:44:16.603" v="19" actId="20577"/>
          <ac:spMkLst>
            <pc:docMk/>
            <pc:sldMk cId="1680191896" sldId="383"/>
            <ac:spMk id="2" creationId="{87375000-01A0-436F-8FF2-DDE4968CF9DB}"/>
          </ac:spMkLst>
        </pc:spChg>
        <pc:spChg chg="del">
          <ac:chgData name="Guthmiller, Katie" userId="e236ca47-3d29-414a-973f-27f02757f9c3" providerId="ADAL" clId="{2380F985-0191-4D7B-9F7D-99F769396042}" dt="2020-09-30T17:44:36.338" v="20"/>
          <ac:spMkLst>
            <pc:docMk/>
            <pc:sldMk cId="1680191896" sldId="383"/>
            <ac:spMk id="3" creationId="{01391643-61C6-4AB6-94DC-858E8C647DE8}"/>
          </ac:spMkLst>
        </pc:spChg>
        <pc:picChg chg="add mod">
          <ac:chgData name="Guthmiller, Katie" userId="e236ca47-3d29-414a-973f-27f02757f9c3" providerId="ADAL" clId="{2380F985-0191-4D7B-9F7D-99F769396042}" dt="2020-09-30T17:44:41.612" v="21" actId="1076"/>
          <ac:picMkLst>
            <pc:docMk/>
            <pc:sldMk cId="1680191896" sldId="383"/>
            <ac:picMk id="4" creationId="{F7F10F29-EC26-44B0-9648-8C71A744D991}"/>
          </ac:picMkLst>
        </pc:picChg>
      </pc:sldChg>
      <pc:sldChg chg="addSp delSp modSp new mod modNotes">
        <pc:chgData name="Guthmiller, Katie" userId="e236ca47-3d29-414a-973f-27f02757f9c3" providerId="ADAL" clId="{2380F985-0191-4D7B-9F7D-99F769396042}" dt="2020-09-30T22:51:08.702" v="816"/>
        <pc:sldMkLst>
          <pc:docMk/>
          <pc:sldMk cId="3848192220" sldId="384"/>
        </pc:sldMkLst>
        <pc:spChg chg="del">
          <ac:chgData name="Guthmiller, Katie" userId="e236ca47-3d29-414a-973f-27f02757f9c3" providerId="ADAL" clId="{2380F985-0191-4D7B-9F7D-99F769396042}" dt="2020-09-30T22:10:07.516" v="696" actId="478"/>
          <ac:spMkLst>
            <pc:docMk/>
            <pc:sldMk cId="3848192220" sldId="384"/>
            <ac:spMk id="2" creationId="{DDE48E58-A119-40D6-BA37-4D2109A97B3E}"/>
          </ac:spMkLst>
        </pc:spChg>
        <pc:spChg chg="del mod">
          <ac:chgData name="Guthmiller, Katie" userId="e236ca47-3d29-414a-973f-27f02757f9c3" providerId="ADAL" clId="{2380F985-0191-4D7B-9F7D-99F769396042}" dt="2020-09-30T17:51:15.988" v="421" actId="478"/>
          <ac:spMkLst>
            <pc:docMk/>
            <pc:sldMk cId="3848192220" sldId="384"/>
            <ac:spMk id="3" creationId="{A20A796C-5F72-4A61-A6DC-712137EA4D58}"/>
          </ac:spMkLst>
        </pc:spChg>
        <pc:spChg chg="add mod">
          <ac:chgData name="Guthmiller, Katie" userId="e236ca47-3d29-414a-973f-27f02757f9c3" providerId="ADAL" clId="{2380F985-0191-4D7B-9F7D-99F769396042}" dt="2020-09-30T22:51:08.702" v="816"/>
          <ac:spMkLst>
            <pc:docMk/>
            <pc:sldMk cId="3848192220" sldId="384"/>
            <ac:spMk id="7" creationId="{B6AEB11B-2A4D-4AE3-88CA-62F8C937505A}"/>
          </ac:spMkLst>
        </pc:spChg>
        <pc:spChg chg="add mod">
          <ac:chgData name="Guthmiller, Katie" userId="e236ca47-3d29-414a-973f-27f02757f9c3" providerId="ADAL" clId="{2380F985-0191-4D7B-9F7D-99F769396042}" dt="2020-09-30T22:51:08.702" v="816"/>
          <ac:spMkLst>
            <pc:docMk/>
            <pc:sldMk cId="3848192220" sldId="384"/>
            <ac:spMk id="8" creationId="{5BD7D67B-E80D-4962-A4E7-E81617DD2B03}"/>
          </ac:spMkLst>
        </pc:spChg>
        <pc:spChg chg="add mod">
          <ac:chgData name="Guthmiller, Katie" userId="e236ca47-3d29-414a-973f-27f02757f9c3" providerId="ADAL" clId="{2380F985-0191-4D7B-9F7D-99F769396042}" dt="2020-09-30T22:51:08.702" v="816"/>
          <ac:spMkLst>
            <pc:docMk/>
            <pc:sldMk cId="3848192220" sldId="384"/>
            <ac:spMk id="9" creationId="{CCD5A428-2DEB-4857-B355-5A537AC308F0}"/>
          </ac:spMkLst>
        </pc:spChg>
        <pc:spChg chg="add del mod">
          <ac:chgData name="Guthmiller, Katie" userId="e236ca47-3d29-414a-973f-27f02757f9c3" providerId="ADAL" clId="{2380F985-0191-4D7B-9F7D-99F769396042}" dt="2020-09-30T17:51:19.455" v="422" actId="478"/>
          <ac:spMkLst>
            <pc:docMk/>
            <pc:sldMk cId="3848192220" sldId="384"/>
            <ac:spMk id="11" creationId="{3B882EF3-824E-428B-A8EA-604B821F6BEE}"/>
          </ac:spMkLst>
        </pc:spChg>
        <pc:graphicFrameChg chg="add del mod modGraphic">
          <ac:chgData name="Guthmiller, Katie" userId="e236ca47-3d29-414a-973f-27f02757f9c3" providerId="ADAL" clId="{2380F985-0191-4D7B-9F7D-99F769396042}" dt="2020-09-30T17:48:04.045" v="355" actId="478"/>
          <ac:graphicFrameMkLst>
            <pc:docMk/>
            <pc:sldMk cId="3848192220" sldId="384"/>
            <ac:graphicFrameMk id="5" creationId="{1B11780E-FC69-4565-81AF-8F47947D7692}"/>
          </ac:graphicFrameMkLst>
        </pc:graphicFrameChg>
        <pc:graphicFrameChg chg="add mod modGraphic">
          <ac:chgData name="Guthmiller, Katie" userId="e236ca47-3d29-414a-973f-27f02757f9c3" providerId="ADAL" clId="{2380F985-0191-4D7B-9F7D-99F769396042}" dt="2020-09-30T22:51:08.702" v="816"/>
          <ac:graphicFrameMkLst>
            <pc:docMk/>
            <pc:sldMk cId="3848192220" sldId="384"/>
            <ac:graphicFrameMk id="6" creationId="{9E7E0972-B001-42F0-9F78-F4EAFE488D75}"/>
          </ac:graphicFrameMkLst>
        </pc:graphicFrameChg>
        <pc:picChg chg="add mod">
          <ac:chgData name="Guthmiller, Katie" userId="e236ca47-3d29-414a-973f-27f02757f9c3" providerId="ADAL" clId="{2380F985-0191-4D7B-9F7D-99F769396042}" dt="2020-09-30T22:51:08.702" v="816"/>
          <ac:picMkLst>
            <pc:docMk/>
            <pc:sldMk cId="3848192220" sldId="384"/>
            <ac:picMk id="4" creationId="{59DA32D6-B958-4437-AFE1-FF16ED9AFE1B}"/>
          </ac:picMkLst>
        </pc:picChg>
        <pc:picChg chg="add mod">
          <ac:chgData name="Guthmiller, Katie" userId="e236ca47-3d29-414a-973f-27f02757f9c3" providerId="ADAL" clId="{2380F985-0191-4D7B-9F7D-99F769396042}" dt="2020-09-30T22:51:08.702" v="816"/>
          <ac:picMkLst>
            <pc:docMk/>
            <pc:sldMk cId="3848192220" sldId="384"/>
            <ac:picMk id="13" creationId="{FE768D62-CC4F-47C7-B27F-23E3916D6AC3}"/>
          </ac:picMkLst>
        </pc:picChg>
      </pc:sldChg>
      <pc:sldChg chg="addSp delSp modSp new mod">
        <pc:chgData name="Guthmiller, Katie" userId="e236ca47-3d29-414a-973f-27f02757f9c3" providerId="ADAL" clId="{2380F985-0191-4D7B-9F7D-99F769396042}" dt="2020-09-30T22:51:08.702" v="816"/>
        <pc:sldMkLst>
          <pc:docMk/>
          <pc:sldMk cId="2672128081" sldId="385"/>
        </pc:sldMkLst>
        <pc:spChg chg="del">
          <ac:chgData name="Guthmiller, Katie" userId="e236ca47-3d29-414a-973f-27f02757f9c3" providerId="ADAL" clId="{2380F985-0191-4D7B-9F7D-99F769396042}" dt="2020-09-30T21:41:56.702" v="470" actId="26606"/>
          <ac:spMkLst>
            <pc:docMk/>
            <pc:sldMk cId="2672128081" sldId="385"/>
            <ac:spMk id="2" creationId="{D86085C6-2D7A-48BD-8E5D-62238A446ECB}"/>
          </ac:spMkLst>
        </pc:spChg>
        <pc:spChg chg="del">
          <ac:chgData name="Guthmiller, Katie" userId="e236ca47-3d29-414a-973f-27f02757f9c3" providerId="ADAL" clId="{2380F985-0191-4D7B-9F7D-99F769396042}" dt="2020-09-30T21:41:45.855" v="467"/>
          <ac:spMkLst>
            <pc:docMk/>
            <pc:sldMk cId="2672128081" sldId="385"/>
            <ac:spMk id="3" creationId="{72605C0C-C7F2-44AD-A2D3-4FEC782E4E6F}"/>
          </ac:spMkLst>
        </pc:spChg>
        <pc:picChg chg="add mod">
          <ac:chgData name="Guthmiller, Katie" userId="e236ca47-3d29-414a-973f-27f02757f9c3" providerId="ADAL" clId="{2380F985-0191-4D7B-9F7D-99F769396042}" dt="2020-09-30T22:51:08.702" v="816"/>
          <ac:picMkLst>
            <pc:docMk/>
            <pc:sldMk cId="2672128081" sldId="385"/>
            <ac:picMk id="5" creationId="{32FB09DC-4DBE-4EC5-A512-432C242305F1}"/>
          </ac:picMkLst>
        </pc:picChg>
      </pc:sldChg>
      <pc:sldChg chg="addSp delSp modSp new mod">
        <pc:chgData name="Guthmiller, Katie" userId="e236ca47-3d29-414a-973f-27f02757f9c3" providerId="ADAL" clId="{2380F985-0191-4D7B-9F7D-99F769396042}" dt="2020-09-30T22:51:08.702" v="816"/>
        <pc:sldMkLst>
          <pc:docMk/>
          <pc:sldMk cId="4068598974" sldId="386"/>
        </pc:sldMkLst>
        <pc:spChg chg="mod">
          <ac:chgData name="Guthmiller, Katie" userId="e236ca47-3d29-414a-973f-27f02757f9c3" providerId="ADAL" clId="{2380F985-0191-4D7B-9F7D-99F769396042}" dt="2020-09-30T22:51:08.702" v="816"/>
          <ac:spMkLst>
            <pc:docMk/>
            <pc:sldMk cId="4068598974" sldId="386"/>
            <ac:spMk id="2" creationId="{9206F01A-7498-4E96-B27C-DB102CB14DAC}"/>
          </ac:spMkLst>
        </pc:spChg>
        <pc:spChg chg="del mod">
          <ac:chgData name="Guthmiller, Katie" userId="e236ca47-3d29-414a-973f-27f02757f9c3" providerId="ADAL" clId="{2380F985-0191-4D7B-9F7D-99F769396042}" dt="2020-09-30T21:44:14.842" v="640" actId="26606"/>
          <ac:spMkLst>
            <pc:docMk/>
            <pc:sldMk cId="4068598974" sldId="386"/>
            <ac:spMk id="3" creationId="{154909F0-5C33-4C08-9C3E-A4811ECAF090}"/>
          </ac:spMkLst>
        </pc:spChg>
        <pc:graphicFrameChg chg="add mod">
          <ac:chgData name="Guthmiller, Katie" userId="e236ca47-3d29-414a-973f-27f02757f9c3" providerId="ADAL" clId="{2380F985-0191-4D7B-9F7D-99F769396042}" dt="2020-09-30T22:51:08.702" v="816"/>
          <ac:graphicFrameMkLst>
            <pc:docMk/>
            <pc:sldMk cId="4068598974" sldId="386"/>
            <ac:graphicFrameMk id="5" creationId="{64651038-3442-4366-820E-1D9DC29F9D18}"/>
          </ac:graphicFrameMkLst>
        </pc:graphicFrameChg>
      </pc:sldChg>
      <pc:sldChg chg="del">
        <pc:chgData name="Guthmiller, Katie" userId="e236ca47-3d29-414a-973f-27f02757f9c3" providerId="ADAL" clId="{2380F985-0191-4D7B-9F7D-99F769396042}" dt="2020-09-30T22:49:25.795" v="813" actId="47"/>
        <pc:sldMkLst>
          <pc:docMk/>
          <pc:sldMk cId="2833830293" sldId="387"/>
        </pc:sldMkLst>
      </pc:sldChg>
      <pc:sldChg chg="modSp del modNotes">
        <pc:chgData name="Guthmiller, Katie" userId="e236ca47-3d29-414a-973f-27f02757f9c3" providerId="ADAL" clId="{2380F985-0191-4D7B-9F7D-99F769396042}" dt="2020-09-30T22:49:25.795" v="813" actId="47"/>
        <pc:sldMkLst>
          <pc:docMk/>
          <pc:sldMk cId="1537462593" sldId="398"/>
        </pc:sldMkLst>
        <pc:spChg chg="mod">
          <ac:chgData name="Guthmiller, Katie" userId="e236ca47-3d29-414a-973f-27f02757f9c3" providerId="ADAL" clId="{2380F985-0191-4D7B-9F7D-99F769396042}" dt="2020-09-30T22:48:21.044" v="812"/>
          <ac:spMkLst>
            <pc:docMk/>
            <pc:sldMk cId="1537462593" sldId="398"/>
            <ac:spMk id="7" creationId="{10C1F602-BD1A-2645-8921-00A461734659}"/>
          </ac:spMkLst>
        </pc:spChg>
        <pc:picChg chg="mod">
          <ac:chgData name="Guthmiller, Katie" userId="e236ca47-3d29-414a-973f-27f02757f9c3" providerId="ADAL" clId="{2380F985-0191-4D7B-9F7D-99F769396042}" dt="2020-09-30T22:48:21.044" v="812"/>
          <ac:picMkLst>
            <pc:docMk/>
            <pc:sldMk cId="1537462593" sldId="398"/>
            <ac:picMk id="6" creationId="{ED7DD23E-4E74-1345-B652-B7ADCB0D26B0}"/>
          </ac:picMkLst>
        </pc:picChg>
      </pc:sldChg>
      <pc:sldChg chg="modSp del">
        <pc:chgData name="Guthmiller, Katie" userId="e236ca47-3d29-414a-973f-27f02757f9c3" providerId="ADAL" clId="{2380F985-0191-4D7B-9F7D-99F769396042}" dt="2020-09-30T22:49:25.795" v="813" actId="47"/>
        <pc:sldMkLst>
          <pc:docMk/>
          <pc:sldMk cId="1874121872" sldId="415"/>
        </pc:sldMkLst>
        <pc:spChg chg="mod">
          <ac:chgData name="Guthmiller, Katie" userId="e236ca47-3d29-414a-973f-27f02757f9c3" providerId="ADAL" clId="{2380F985-0191-4D7B-9F7D-99F769396042}" dt="2020-09-30T22:48:21.044" v="812"/>
          <ac:spMkLst>
            <pc:docMk/>
            <pc:sldMk cId="1874121872" sldId="415"/>
            <ac:spMk id="2" creationId="{CCC8BAE4-68F6-444A-9C7A-11D1A5B6C280}"/>
          </ac:spMkLst>
        </pc:spChg>
        <pc:spChg chg="mod">
          <ac:chgData name="Guthmiller, Katie" userId="e236ca47-3d29-414a-973f-27f02757f9c3" providerId="ADAL" clId="{2380F985-0191-4D7B-9F7D-99F769396042}" dt="2020-09-30T22:48:21.044" v="812"/>
          <ac:spMkLst>
            <pc:docMk/>
            <pc:sldMk cId="1874121872" sldId="415"/>
            <ac:spMk id="3" creationId="{583998AC-C0A1-4499-947F-B86438945AB1}"/>
          </ac:spMkLst>
        </pc:spChg>
        <pc:picChg chg="mod">
          <ac:chgData name="Guthmiller, Katie" userId="e236ca47-3d29-414a-973f-27f02757f9c3" providerId="ADAL" clId="{2380F985-0191-4D7B-9F7D-99F769396042}" dt="2020-09-30T22:48:21.044" v="812"/>
          <ac:picMkLst>
            <pc:docMk/>
            <pc:sldMk cId="1874121872" sldId="415"/>
            <ac:picMk id="8194" creationId="{9756DCA1-96D3-4CF4-9EB8-215C785C5FA8}"/>
          </ac:picMkLst>
        </pc:picChg>
      </pc:sldChg>
      <pc:sldChg chg="modSp del">
        <pc:chgData name="Guthmiller, Katie" userId="e236ca47-3d29-414a-973f-27f02757f9c3" providerId="ADAL" clId="{2380F985-0191-4D7B-9F7D-99F769396042}" dt="2020-09-30T22:49:25.795" v="813" actId="47"/>
        <pc:sldMkLst>
          <pc:docMk/>
          <pc:sldMk cId="339376495" sldId="508"/>
        </pc:sldMkLst>
        <pc:picChg chg="mod">
          <ac:chgData name="Guthmiller, Katie" userId="e236ca47-3d29-414a-973f-27f02757f9c3" providerId="ADAL" clId="{2380F985-0191-4D7B-9F7D-99F769396042}" dt="2020-09-30T22:48:21.044" v="812"/>
          <ac:picMkLst>
            <pc:docMk/>
            <pc:sldMk cId="339376495" sldId="508"/>
            <ac:picMk id="1026" creationId="{89CB231B-BD4B-43F4-A35B-1E2A5C72B3F7}"/>
          </ac:picMkLst>
        </pc:picChg>
      </pc:sldChg>
      <pc:sldChg chg="modSp del">
        <pc:chgData name="Guthmiller, Katie" userId="e236ca47-3d29-414a-973f-27f02757f9c3" providerId="ADAL" clId="{2380F985-0191-4D7B-9F7D-99F769396042}" dt="2020-09-30T22:49:25.795" v="813" actId="47"/>
        <pc:sldMkLst>
          <pc:docMk/>
          <pc:sldMk cId="3878645041" sldId="509"/>
        </pc:sldMkLst>
        <pc:spChg chg="mod">
          <ac:chgData name="Guthmiller, Katie" userId="e236ca47-3d29-414a-973f-27f02757f9c3" providerId="ADAL" clId="{2380F985-0191-4D7B-9F7D-99F769396042}" dt="2020-09-30T22:48:21.044" v="812"/>
          <ac:spMkLst>
            <pc:docMk/>
            <pc:sldMk cId="3878645041" sldId="509"/>
            <ac:spMk id="2" creationId="{8981DAAC-DAA5-4FE6-A968-A2C232C3284F}"/>
          </ac:spMkLst>
        </pc:spChg>
        <pc:spChg chg="mod">
          <ac:chgData name="Guthmiller, Katie" userId="e236ca47-3d29-414a-973f-27f02757f9c3" providerId="ADAL" clId="{2380F985-0191-4D7B-9F7D-99F769396042}" dt="2020-09-30T22:48:21.044" v="812"/>
          <ac:spMkLst>
            <pc:docMk/>
            <pc:sldMk cId="3878645041" sldId="509"/>
            <ac:spMk id="3" creationId="{22FB67DF-45CF-495F-8D80-4EBCA9AFCD23}"/>
          </ac:spMkLst>
        </pc:spChg>
        <pc:picChg chg="mod">
          <ac:chgData name="Guthmiller, Katie" userId="e236ca47-3d29-414a-973f-27f02757f9c3" providerId="ADAL" clId="{2380F985-0191-4D7B-9F7D-99F769396042}" dt="2020-09-30T22:48:21.044" v="812"/>
          <ac:picMkLst>
            <pc:docMk/>
            <pc:sldMk cId="3878645041" sldId="509"/>
            <ac:picMk id="2050" creationId="{B9375A76-61FD-48C3-B014-83B779134950}"/>
          </ac:picMkLst>
        </pc:picChg>
      </pc:sldChg>
      <pc:sldChg chg="modSp del">
        <pc:chgData name="Guthmiller, Katie" userId="e236ca47-3d29-414a-973f-27f02757f9c3" providerId="ADAL" clId="{2380F985-0191-4D7B-9F7D-99F769396042}" dt="2020-09-30T22:49:25.795" v="813" actId="47"/>
        <pc:sldMkLst>
          <pc:docMk/>
          <pc:sldMk cId="2707641906" sldId="510"/>
        </pc:sldMkLst>
        <pc:spChg chg="mod">
          <ac:chgData name="Guthmiller, Katie" userId="e236ca47-3d29-414a-973f-27f02757f9c3" providerId="ADAL" clId="{2380F985-0191-4D7B-9F7D-99F769396042}" dt="2020-09-30T22:48:21.044" v="812"/>
          <ac:spMkLst>
            <pc:docMk/>
            <pc:sldMk cId="2707641906" sldId="510"/>
            <ac:spMk id="2" creationId="{FA6B91C2-4762-470B-A1C4-6C6857F4E59B}"/>
          </ac:spMkLst>
        </pc:spChg>
        <pc:spChg chg="mod">
          <ac:chgData name="Guthmiller, Katie" userId="e236ca47-3d29-414a-973f-27f02757f9c3" providerId="ADAL" clId="{2380F985-0191-4D7B-9F7D-99F769396042}" dt="2020-09-30T22:48:21.044" v="812"/>
          <ac:spMkLst>
            <pc:docMk/>
            <pc:sldMk cId="2707641906" sldId="510"/>
            <ac:spMk id="3" creationId="{EA27325C-7383-41E3-BC68-200ABDE63E53}"/>
          </ac:spMkLst>
        </pc:spChg>
        <pc:picChg chg="mod">
          <ac:chgData name="Guthmiller, Katie" userId="e236ca47-3d29-414a-973f-27f02757f9c3" providerId="ADAL" clId="{2380F985-0191-4D7B-9F7D-99F769396042}" dt="2020-09-30T22:48:21.044" v="812"/>
          <ac:picMkLst>
            <pc:docMk/>
            <pc:sldMk cId="2707641906" sldId="510"/>
            <ac:picMk id="3074" creationId="{17C62B89-5F04-42F6-9599-E44FD4975E4E}"/>
          </ac:picMkLst>
        </pc:picChg>
      </pc:sldChg>
      <pc:sldChg chg="modSp del">
        <pc:chgData name="Guthmiller, Katie" userId="e236ca47-3d29-414a-973f-27f02757f9c3" providerId="ADAL" clId="{2380F985-0191-4D7B-9F7D-99F769396042}" dt="2020-09-30T22:49:25.795" v="813" actId="47"/>
        <pc:sldMkLst>
          <pc:docMk/>
          <pc:sldMk cId="3265413072" sldId="511"/>
        </pc:sldMkLst>
        <pc:spChg chg="mod">
          <ac:chgData name="Guthmiller, Katie" userId="e236ca47-3d29-414a-973f-27f02757f9c3" providerId="ADAL" clId="{2380F985-0191-4D7B-9F7D-99F769396042}" dt="2020-09-30T22:48:21.044" v="812"/>
          <ac:spMkLst>
            <pc:docMk/>
            <pc:sldMk cId="3265413072" sldId="511"/>
            <ac:spMk id="2" creationId="{D2FE656A-76E1-4316-BDCC-6055EF1F232E}"/>
          </ac:spMkLst>
        </pc:spChg>
        <pc:spChg chg="mod">
          <ac:chgData name="Guthmiller, Katie" userId="e236ca47-3d29-414a-973f-27f02757f9c3" providerId="ADAL" clId="{2380F985-0191-4D7B-9F7D-99F769396042}" dt="2020-09-30T22:48:21.044" v="812"/>
          <ac:spMkLst>
            <pc:docMk/>
            <pc:sldMk cId="3265413072" sldId="511"/>
            <ac:spMk id="3" creationId="{70F074E0-793D-40EA-B715-E1272CBD2034}"/>
          </ac:spMkLst>
        </pc:spChg>
        <pc:picChg chg="mod">
          <ac:chgData name="Guthmiller, Katie" userId="e236ca47-3d29-414a-973f-27f02757f9c3" providerId="ADAL" clId="{2380F985-0191-4D7B-9F7D-99F769396042}" dt="2020-09-30T22:48:21.044" v="812"/>
          <ac:picMkLst>
            <pc:docMk/>
            <pc:sldMk cId="3265413072" sldId="511"/>
            <ac:picMk id="5" creationId="{0E56683D-0D99-4F7D-ADC3-3FD5BFC2B022}"/>
          </ac:picMkLst>
        </pc:picChg>
      </pc:sldChg>
      <pc:sldChg chg="modSp del">
        <pc:chgData name="Guthmiller, Katie" userId="e236ca47-3d29-414a-973f-27f02757f9c3" providerId="ADAL" clId="{2380F985-0191-4D7B-9F7D-99F769396042}" dt="2020-09-30T22:49:25.795" v="813" actId="47"/>
        <pc:sldMkLst>
          <pc:docMk/>
          <pc:sldMk cId="2595641776" sldId="512"/>
        </pc:sldMkLst>
        <pc:spChg chg="mod">
          <ac:chgData name="Guthmiller, Katie" userId="e236ca47-3d29-414a-973f-27f02757f9c3" providerId="ADAL" clId="{2380F985-0191-4D7B-9F7D-99F769396042}" dt="2020-09-30T22:48:21.044" v="812"/>
          <ac:spMkLst>
            <pc:docMk/>
            <pc:sldMk cId="2595641776" sldId="512"/>
            <ac:spMk id="3" creationId="{439C30CB-0BF6-4EBD-8A02-5AAE0A3867D0}"/>
          </ac:spMkLst>
        </pc:spChg>
        <pc:picChg chg="mod">
          <ac:chgData name="Guthmiller, Katie" userId="e236ca47-3d29-414a-973f-27f02757f9c3" providerId="ADAL" clId="{2380F985-0191-4D7B-9F7D-99F769396042}" dt="2020-09-30T22:48:21.044" v="812"/>
          <ac:picMkLst>
            <pc:docMk/>
            <pc:sldMk cId="2595641776" sldId="512"/>
            <ac:picMk id="5" creationId="{99F3A92F-994A-4A24-B216-907484BC030C}"/>
          </ac:picMkLst>
        </pc:picChg>
      </pc:sldChg>
      <pc:sldChg chg="modSp del modNotes">
        <pc:chgData name="Guthmiller, Katie" userId="e236ca47-3d29-414a-973f-27f02757f9c3" providerId="ADAL" clId="{2380F985-0191-4D7B-9F7D-99F769396042}" dt="2020-09-30T22:49:25.795" v="813" actId="47"/>
        <pc:sldMkLst>
          <pc:docMk/>
          <pc:sldMk cId="20797725" sldId="513"/>
        </pc:sldMkLst>
        <pc:picChg chg="mod">
          <ac:chgData name="Guthmiller, Katie" userId="e236ca47-3d29-414a-973f-27f02757f9c3" providerId="ADAL" clId="{2380F985-0191-4D7B-9F7D-99F769396042}" dt="2020-09-30T22:48:21.044" v="812"/>
          <ac:picMkLst>
            <pc:docMk/>
            <pc:sldMk cId="20797725" sldId="513"/>
            <ac:picMk id="6" creationId="{7E532AD1-3A89-D440-BF69-E576C2E400E2}"/>
          </ac:picMkLst>
        </pc:picChg>
      </pc:sldChg>
      <pc:sldChg chg="modSp del">
        <pc:chgData name="Guthmiller, Katie" userId="e236ca47-3d29-414a-973f-27f02757f9c3" providerId="ADAL" clId="{2380F985-0191-4D7B-9F7D-99F769396042}" dt="2020-09-30T22:49:25.795" v="813" actId="47"/>
        <pc:sldMkLst>
          <pc:docMk/>
          <pc:sldMk cId="2790961660" sldId="514"/>
        </pc:sldMkLst>
        <pc:spChg chg="mod">
          <ac:chgData name="Guthmiller, Katie" userId="e236ca47-3d29-414a-973f-27f02757f9c3" providerId="ADAL" clId="{2380F985-0191-4D7B-9F7D-99F769396042}" dt="2020-09-30T22:48:21.044" v="812"/>
          <ac:spMkLst>
            <pc:docMk/>
            <pc:sldMk cId="2790961660" sldId="514"/>
            <ac:spMk id="4" creationId="{2287E632-EC6D-473D-B7BA-FDD4250A834F}"/>
          </ac:spMkLst>
        </pc:spChg>
      </pc:sldChg>
      <pc:sldChg chg="modSp del">
        <pc:chgData name="Guthmiller, Katie" userId="e236ca47-3d29-414a-973f-27f02757f9c3" providerId="ADAL" clId="{2380F985-0191-4D7B-9F7D-99F769396042}" dt="2020-09-30T22:49:25.795" v="813" actId="47"/>
        <pc:sldMkLst>
          <pc:docMk/>
          <pc:sldMk cId="1022008838" sldId="515"/>
        </pc:sldMkLst>
        <pc:spChg chg="mod">
          <ac:chgData name="Guthmiller, Katie" userId="e236ca47-3d29-414a-973f-27f02757f9c3" providerId="ADAL" clId="{2380F985-0191-4D7B-9F7D-99F769396042}" dt="2020-09-30T22:48:21.044" v="812"/>
          <ac:spMkLst>
            <pc:docMk/>
            <pc:sldMk cId="1022008838" sldId="515"/>
            <ac:spMk id="7" creationId="{465D461E-22E1-444A-A75F-2C010279FF9E}"/>
          </ac:spMkLst>
        </pc:spChg>
        <pc:picChg chg="mod">
          <ac:chgData name="Guthmiller, Katie" userId="e236ca47-3d29-414a-973f-27f02757f9c3" providerId="ADAL" clId="{2380F985-0191-4D7B-9F7D-99F769396042}" dt="2020-09-30T22:48:21.044" v="812"/>
          <ac:picMkLst>
            <pc:docMk/>
            <pc:sldMk cId="1022008838" sldId="515"/>
            <ac:picMk id="1026" creationId="{1AD5A595-E0EB-43FD-8100-3F6CEA4D5B8B}"/>
          </ac:picMkLst>
        </pc:picChg>
      </pc:sldChg>
      <pc:sldChg chg="modSp del">
        <pc:chgData name="Guthmiller, Katie" userId="e236ca47-3d29-414a-973f-27f02757f9c3" providerId="ADAL" clId="{2380F985-0191-4D7B-9F7D-99F769396042}" dt="2020-09-30T22:49:25.795" v="813" actId="47"/>
        <pc:sldMkLst>
          <pc:docMk/>
          <pc:sldMk cId="281775190" sldId="516"/>
        </pc:sldMkLst>
        <pc:spChg chg="mod">
          <ac:chgData name="Guthmiller, Katie" userId="e236ca47-3d29-414a-973f-27f02757f9c3" providerId="ADAL" clId="{2380F985-0191-4D7B-9F7D-99F769396042}" dt="2020-09-30T22:48:21.044" v="812"/>
          <ac:spMkLst>
            <pc:docMk/>
            <pc:sldMk cId="281775190" sldId="516"/>
            <ac:spMk id="3" creationId="{5B1CD26D-3163-4614-A5C8-07F438B91999}"/>
          </ac:spMkLst>
        </pc:spChg>
      </pc:sldChg>
      <pc:sldChg chg="modSp del modNotes">
        <pc:chgData name="Guthmiller, Katie" userId="e236ca47-3d29-414a-973f-27f02757f9c3" providerId="ADAL" clId="{2380F985-0191-4D7B-9F7D-99F769396042}" dt="2020-09-30T22:49:25.795" v="813" actId="47"/>
        <pc:sldMkLst>
          <pc:docMk/>
          <pc:sldMk cId="3195954295" sldId="517"/>
        </pc:sldMkLst>
        <pc:spChg chg="mod">
          <ac:chgData name="Guthmiller, Katie" userId="e236ca47-3d29-414a-973f-27f02757f9c3" providerId="ADAL" clId="{2380F985-0191-4D7B-9F7D-99F769396042}" dt="2020-09-30T22:48:21.044" v="812"/>
          <ac:spMkLst>
            <pc:docMk/>
            <pc:sldMk cId="3195954295" sldId="517"/>
            <ac:spMk id="2" creationId="{AA24CB80-B38B-9B4A-8F3D-24FD5DB0FFF2}"/>
          </ac:spMkLst>
        </pc:spChg>
        <pc:spChg chg="mod">
          <ac:chgData name="Guthmiller, Katie" userId="e236ca47-3d29-414a-973f-27f02757f9c3" providerId="ADAL" clId="{2380F985-0191-4D7B-9F7D-99F769396042}" dt="2020-09-30T22:48:21.044" v="812"/>
          <ac:spMkLst>
            <pc:docMk/>
            <pc:sldMk cId="3195954295" sldId="517"/>
            <ac:spMk id="11" creationId="{4C52934E-7709-644D-85D4-0DC090017CFC}"/>
          </ac:spMkLst>
        </pc:spChg>
        <pc:spChg chg="mod">
          <ac:chgData name="Guthmiller, Katie" userId="e236ca47-3d29-414a-973f-27f02757f9c3" providerId="ADAL" clId="{2380F985-0191-4D7B-9F7D-99F769396042}" dt="2020-09-30T22:48:21.044" v="812"/>
          <ac:spMkLst>
            <pc:docMk/>
            <pc:sldMk cId="3195954295" sldId="517"/>
            <ac:spMk id="12" creationId="{E4EF68BB-DFAA-AD47-BC34-D1EA801BD982}"/>
          </ac:spMkLst>
        </pc:spChg>
        <pc:picChg chg="mod">
          <ac:chgData name="Guthmiller, Katie" userId="e236ca47-3d29-414a-973f-27f02757f9c3" providerId="ADAL" clId="{2380F985-0191-4D7B-9F7D-99F769396042}" dt="2020-09-30T22:48:21.044" v="812"/>
          <ac:picMkLst>
            <pc:docMk/>
            <pc:sldMk cId="3195954295" sldId="517"/>
            <ac:picMk id="9" creationId="{F9F937A7-5A24-B24C-915F-1022F71A0144}"/>
          </ac:picMkLst>
        </pc:picChg>
      </pc:sldChg>
      <pc:sldChg chg="modSp del">
        <pc:chgData name="Guthmiller, Katie" userId="e236ca47-3d29-414a-973f-27f02757f9c3" providerId="ADAL" clId="{2380F985-0191-4D7B-9F7D-99F769396042}" dt="2020-09-30T22:49:25.795" v="813" actId="47"/>
        <pc:sldMkLst>
          <pc:docMk/>
          <pc:sldMk cId="948252387" sldId="518"/>
        </pc:sldMkLst>
        <pc:spChg chg="mod">
          <ac:chgData name="Guthmiller, Katie" userId="e236ca47-3d29-414a-973f-27f02757f9c3" providerId="ADAL" clId="{2380F985-0191-4D7B-9F7D-99F769396042}" dt="2020-09-30T22:48:21.044" v="812"/>
          <ac:spMkLst>
            <pc:docMk/>
            <pc:sldMk cId="948252387" sldId="518"/>
            <ac:spMk id="3" creationId="{5B1CD26D-3163-4614-A5C8-07F438B91999}"/>
          </ac:spMkLst>
        </pc:spChg>
      </pc:sldChg>
      <pc:sldChg chg="modSp del">
        <pc:chgData name="Guthmiller, Katie" userId="e236ca47-3d29-414a-973f-27f02757f9c3" providerId="ADAL" clId="{2380F985-0191-4D7B-9F7D-99F769396042}" dt="2020-09-30T22:49:25.795" v="813" actId="47"/>
        <pc:sldMkLst>
          <pc:docMk/>
          <pc:sldMk cId="3923496527" sldId="519"/>
        </pc:sldMkLst>
        <pc:spChg chg="mod">
          <ac:chgData name="Guthmiller, Katie" userId="e236ca47-3d29-414a-973f-27f02757f9c3" providerId="ADAL" clId="{2380F985-0191-4D7B-9F7D-99F769396042}" dt="2020-09-30T22:48:21.044" v="812"/>
          <ac:spMkLst>
            <pc:docMk/>
            <pc:sldMk cId="3923496527" sldId="519"/>
            <ac:spMk id="4" creationId="{C9A5E902-95B5-4DF0-A9C6-5F11A93D17FD}"/>
          </ac:spMkLst>
        </pc:spChg>
        <pc:spChg chg="mod">
          <ac:chgData name="Guthmiller, Katie" userId="e236ca47-3d29-414a-973f-27f02757f9c3" providerId="ADAL" clId="{2380F985-0191-4D7B-9F7D-99F769396042}" dt="2020-09-30T22:48:21.044" v="812"/>
          <ac:spMkLst>
            <pc:docMk/>
            <pc:sldMk cId="3923496527" sldId="519"/>
            <ac:spMk id="5" creationId="{50144CC1-AB18-499A-832B-C51CD43269EC}"/>
          </ac:spMkLst>
        </pc:spChg>
        <pc:spChg chg="mod">
          <ac:chgData name="Guthmiller, Katie" userId="e236ca47-3d29-414a-973f-27f02757f9c3" providerId="ADAL" clId="{2380F985-0191-4D7B-9F7D-99F769396042}" dt="2020-09-30T22:48:21.044" v="812"/>
          <ac:spMkLst>
            <pc:docMk/>
            <pc:sldMk cId="3923496527" sldId="519"/>
            <ac:spMk id="6" creationId="{CF4DAD7E-4166-44A8-AD63-EEDB6A49B7E7}"/>
          </ac:spMkLst>
        </pc:spChg>
        <pc:spChg chg="mod">
          <ac:chgData name="Guthmiller, Katie" userId="e236ca47-3d29-414a-973f-27f02757f9c3" providerId="ADAL" clId="{2380F985-0191-4D7B-9F7D-99F769396042}" dt="2020-09-30T22:48:21.044" v="812"/>
          <ac:spMkLst>
            <pc:docMk/>
            <pc:sldMk cId="3923496527" sldId="519"/>
            <ac:spMk id="7" creationId="{C65C0913-1D22-4197-BDC6-9BB2B45322E9}"/>
          </ac:spMkLst>
        </pc:spChg>
      </pc:sldChg>
      <pc:sldChg chg="modSp del modNotes">
        <pc:chgData name="Guthmiller, Katie" userId="e236ca47-3d29-414a-973f-27f02757f9c3" providerId="ADAL" clId="{2380F985-0191-4D7B-9F7D-99F769396042}" dt="2020-09-30T22:49:25.795" v="813" actId="47"/>
        <pc:sldMkLst>
          <pc:docMk/>
          <pc:sldMk cId="4233657154" sldId="520"/>
        </pc:sldMkLst>
        <pc:spChg chg="mod">
          <ac:chgData name="Guthmiller, Katie" userId="e236ca47-3d29-414a-973f-27f02757f9c3" providerId="ADAL" clId="{2380F985-0191-4D7B-9F7D-99F769396042}" dt="2020-09-30T22:48:21.044" v="812"/>
          <ac:spMkLst>
            <pc:docMk/>
            <pc:sldMk cId="4233657154" sldId="520"/>
            <ac:spMk id="6" creationId="{00000000-0000-0000-0000-000000000000}"/>
          </ac:spMkLst>
        </pc:spChg>
        <pc:spChg chg="mod">
          <ac:chgData name="Guthmiller, Katie" userId="e236ca47-3d29-414a-973f-27f02757f9c3" providerId="ADAL" clId="{2380F985-0191-4D7B-9F7D-99F769396042}" dt="2020-09-30T22:48:21.044" v="812"/>
          <ac:spMkLst>
            <pc:docMk/>
            <pc:sldMk cId="4233657154" sldId="520"/>
            <ac:spMk id="110" creationId="{00000000-0000-0000-0000-000000000000}"/>
          </ac:spMkLst>
        </pc:spChg>
        <pc:picChg chg="mod">
          <ac:chgData name="Guthmiller, Katie" userId="e236ca47-3d29-414a-973f-27f02757f9c3" providerId="ADAL" clId="{2380F985-0191-4D7B-9F7D-99F769396042}" dt="2020-09-30T22:48:21.044" v="812"/>
          <ac:picMkLst>
            <pc:docMk/>
            <pc:sldMk cId="4233657154" sldId="520"/>
            <ac:picMk id="112" creationId="{00000000-0000-0000-0000-000000000000}"/>
          </ac:picMkLst>
        </pc:picChg>
      </pc:sldChg>
      <pc:sldChg chg="modSp del modNotes">
        <pc:chgData name="Guthmiller, Katie" userId="e236ca47-3d29-414a-973f-27f02757f9c3" providerId="ADAL" clId="{2380F985-0191-4D7B-9F7D-99F769396042}" dt="2020-09-30T22:49:25.795" v="813" actId="47"/>
        <pc:sldMkLst>
          <pc:docMk/>
          <pc:sldMk cId="3889406667" sldId="521"/>
        </pc:sldMkLst>
        <pc:spChg chg="mod">
          <ac:chgData name="Guthmiller, Katie" userId="e236ca47-3d29-414a-973f-27f02757f9c3" providerId="ADAL" clId="{2380F985-0191-4D7B-9F7D-99F769396042}" dt="2020-09-30T22:48:21.044" v="812"/>
          <ac:spMkLst>
            <pc:docMk/>
            <pc:sldMk cId="3889406667" sldId="521"/>
            <ac:spMk id="2" creationId="{022A8468-F180-0743-B0BB-DC55CDCD2D61}"/>
          </ac:spMkLst>
        </pc:spChg>
        <pc:spChg chg="mod">
          <ac:chgData name="Guthmiller, Katie" userId="e236ca47-3d29-414a-973f-27f02757f9c3" providerId="ADAL" clId="{2380F985-0191-4D7B-9F7D-99F769396042}" dt="2020-09-30T22:48:21.044" v="812"/>
          <ac:spMkLst>
            <pc:docMk/>
            <pc:sldMk cId="3889406667" sldId="521"/>
            <ac:spMk id="3" creationId="{72788201-2D08-0141-82BA-56CFCB738DBC}"/>
          </ac:spMkLst>
        </pc:spChg>
        <pc:spChg chg="mod">
          <ac:chgData name="Guthmiller, Katie" userId="e236ca47-3d29-414a-973f-27f02757f9c3" providerId="ADAL" clId="{2380F985-0191-4D7B-9F7D-99F769396042}" dt="2020-09-30T22:48:21.044" v="812"/>
          <ac:spMkLst>
            <pc:docMk/>
            <pc:sldMk cId="3889406667" sldId="521"/>
            <ac:spMk id="4" creationId="{1FD5C031-8C92-354F-8FE0-31D41B0D5012}"/>
          </ac:spMkLst>
        </pc:spChg>
        <pc:spChg chg="mod">
          <ac:chgData name="Guthmiller, Katie" userId="e236ca47-3d29-414a-973f-27f02757f9c3" providerId="ADAL" clId="{2380F985-0191-4D7B-9F7D-99F769396042}" dt="2020-09-30T22:48:21.044" v="812"/>
          <ac:spMkLst>
            <pc:docMk/>
            <pc:sldMk cId="3889406667" sldId="521"/>
            <ac:spMk id="9" creationId="{3794B632-A49C-3041-8DAA-3A8873A99B4C}"/>
          </ac:spMkLst>
        </pc:spChg>
        <pc:picChg chg="mod">
          <ac:chgData name="Guthmiller, Katie" userId="e236ca47-3d29-414a-973f-27f02757f9c3" providerId="ADAL" clId="{2380F985-0191-4D7B-9F7D-99F769396042}" dt="2020-09-30T22:48:21.044" v="812"/>
          <ac:picMkLst>
            <pc:docMk/>
            <pc:sldMk cId="3889406667" sldId="521"/>
            <ac:picMk id="8" creationId="{39E16CDC-C851-D74C-8D45-E4AB114CE739}"/>
          </ac:picMkLst>
        </pc:picChg>
      </pc:sldChg>
      <pc:sldChg chg="modSp del">
        <pc:chgData name="Guthmiller, Katie" userId="e236ca47-3d29-414a-973f-27f02757f9c3" providerId="ADAL" clId="{2380F985-0191-4D7B-9F7D-99F769396042}" dt="2020-09-30T22:49:25.795" v="813" actId="47"/>
        <pc:sldMkLst>
          <pc:docMk/>
          <pc:sldMk cId="1939145680" sldId="524"/>
        </pc:sldMkLst>
        <pc:spChg chg="mod">
          <ac:chgData name="Guthmiller, Katie" userId="e236ca47-3d29-414a-973f-27f02757f9c3" providerId="ADAL" clId="{2380F985-0191-4D7B-9F7D-99F769396042}" dt="2020-09-30T22:48:21.044" v="812"/>
          <ac:spMkLst>
            <pc:docMk/>
            <pc:sldMk cId="1939145680" sldId="524"/>
            <ac:spMk id="3" creationId="{5B1CD26D-3163-4614-A5C8-07F438B91999}"/>
          </ac:spMkLst>
        </pc:spChg>
      </pc:sldChg>
      <pc:sldChg chg="del">
        <pc:chgData name="Guthmiller, Katie" userId="e236ca47-3d29-414a-973f-27f02757f9c3" providerId="ADAL" clId="{2380F985-0191-4D7B-9F7D-99F769396042}" dt="2020-09-30T22:49:25.795" v="813" actId="47"/>
        <pc:sldMkLst>
          <pc:docMk/>
          <pc:sldMk cId="4187535108" sldId="525"/>
        </pc:sldMkLst>
      </pc:sldChg>
      <pc:sldChg chg="modSp del">
        <pc:chgData name="Guthmiller, Katie" userId="e236ca47-3d29-414a-973f-27f02757f9c3" providerId="ADAL" clId="{2380F985-0191-4D7B-9F7D-99F769396042}" dt="2020-09-30T22:49:25.795" v="813" actId="47"/>
        <pc:sldMkLst>
          <pc:docMk/>
          <pc:sldMk cId="1454052448" sldId="526"/>
        </pc:sldMkLst>
        <pc:spChg chg="mod">
          <ac:chgData name="Guthmiller, Katie" userId="e236ca47-3d29-414a-973f-27f02757f9c3" providerId="ADAL" clId="{2380F985-0191-4D7B-9F7D-99F769396042}" dt="2020-09-30T22:48:21.044" v="812"/>
          <ac:spMkLst>
            <pc:docMk/>
            <pc:sldMk cId="1454052448" sldId="526"/>
            <ac:spMk id="3" creationId="{5B1CD26D-3163-4614-A5C8-07F438B91999}"/>
          </ac:spMkLst>
        </pc:spChg>
      </pc:sldChg>
      <pc:sldChg chg="modSp del">
        <pc:chgData name="Guthmiller, Katie" userId="e236ca47-3d29-414a-973f-27f02757f9c3" providerId="ADAL" clId="{2380F985-0191-4D7B-9F7D-99F769396042}" dt="2020-09-30T22:49:25.795" v="813" actId="47"/>
        <pc:sldMkLst>
          <pc:docMk/>
          <pc:sldMk cId="970886312" sldId="527"/>
        </pc:sldMkLst>
        <pc:spChg chg="mod">
          <ac:chgData name="Guthmiller, Katie" userId="e236ca47-3d29-414a-973f-27f02757f9c3" providerId="ADAL" clId="{2380F985-0191-4D7B-9F7D-99F769396042}" dt="2020-09-30T22:48:21.044" v="812"/>
          <ac:spMkLst>
            <pc:docMk/>
            <pc:sldMk cId="970886312" sldId="527"/>
            <ac:spMk id="2" creationId="{00000000-0000-0000-0000-000000000000}"/>
          </ac:spMkLst>
        </pc:spChg>
        <pc:spChg chg="mod">
          <ac:chgData name="Guthmiller, Katie" userId="e236ca47-3d29-414a-973f-27f02757f9c3" providerId="ADAL" clId="{2380F985-0191-4D7B-9F7D-99F769396042}" dt="2020-09-30T22:48:21.044" v="812"/>
          <ac:spMkLst>
            <pc:docMk/>
            <pc:sldMk cId="970886312" sldId="527"/>
            <ac:spMk id="3" creationId="{00000000-0000-0000-0000-000000000000}"/>
          </ac:spMkLst>
        </pc:spChg>
        <pc:graphicFrameChg chg="mod">
          <ac:chgData name="Guthmiller, Katie" userId="e236ca47-3d29-414a-973f-27f02757f9c3" providerId="ADAL" clId="{2380F985-0191-4D7B-9F7D-99F769396042}" dt="2020-09-30T22:48:21.044" v="812"/>
          <ac:graphicFrameMkLst>
            <pc:docMk/>
            <pc:sldMk cId="970886312" sldId="527"/>
            <ac:graphicFrameMk id="5" creationId="{931C5D71-1087-4B16-805A-6FC123E2EFB2}"/>
          </ac:graphicFrameMkLst>
        </pc:graphicFrameChg>
      </pc:sldChg>
      <pc:sldChg chg="del">
        <pc:chgData name="Guthmiller, Katie" userId="e236ca47-3d29-414a-973f-27f02757f9c3" providerId="ADAL" clId="{2380F985-0191-4D7B-9F7D-99F769396042}" dt="2020-09-30T22:49:25.795" v="813" actId="47"/>
        <pc:sldMkLst>
          <pc:docMk/>
          <pc:sldMk cId="1543028214" sldId="528"/>
        </pc:sldMkLst>
      </pc:sldChg>
      <pc:sldChg chg="modSp del">
        <pc:chgData name="Guthmiller, Katie" userId="e236ca47-3d29-414a-973f-27f02757f9c3" providerId="ADAL" clId="{2380F985-0191-4D7B-9F7D-99F769396042}" dt="2020-09-30T22:49:25.795" v="813" actId="47"/>
        <pc:sldMkLst>
          <pc:docMk/>
          <pc:sldMk cId="3078988491" sldId="529"/>
        </pc:sldMkLst>
        <pc:spChg chg="mod">
          <ac:chgData name="Guthmiller, Katie" userId="e236ca47-3d29-414a-973f-27f02757f9c3" providerId="ADAL" clId="{2380F985-0191-4D7B-9F7D-99F769396042}" dt="2020-09-30T22:48:21.044" v="812"/>
          <ac:spMkLst>
            <pc:docMk/>
            <pc:sldMk cId="3078988491" sldId="529"/>
            <ac:spMk id="2" creationId="{CCC8BAE4-68F6-444A-9C7A-11D1A5B6C280}"/>
          </ac:spMkLst>
        </pc:spChg>
        <pc:spChg chg="mod">
          <ac:chgData name="Guthmiller, Katie" userId="e236ca47-3d29-414a-973f-27f02757f9c3" providerId="ADAL" clId="{2380F985-0191-4D7B-9F7D-99F769396042}" dt="2020-09-30T22:48:21.044" v="812"/>
          <ac:spMkLst>
            <pc:docMk/>
            <pc:sldMk cId="3078988491" sldId="529"/>
            <ac:spMk id="3" creationId="{583998AC-C0A1-4499-947F-B86438945AB1}"/>
          </ac:spMkLst>
        </pc:spChg>
        <pc:picChg chg="mod">
          <ac:chgData name="Guthmiller, Katie" userId="e236ca47-3d29-414a-973f-27f02757f9c3" providerId="ADAL" clId="{2380F985-0191-4D7B-9F7D-99F769396042}" dt="2020-09-30T22:48:21.044" v="812"/>
          <ac:picMkLst>
            <pc:docMk/>
            <pc:sldMk cId="3078988491" sldId="529"/>
            <ac:picMk id="8194" creationId="{9756DCA1-96D3-4CF4-9EB8-215C785C5FA8}"/>
          </ac:picMkLst>
        </pc:picChg>
      </pc:sldChg>
      <pc:sldChg chg="modSp del modNotes">
        <pc:chgData name="Guthmiller, Katie" userId="e236ca47-3d29-414a-973f-27f02757f9c3" providerId="ADAL" clId="{2380F985-0191-4D7B-9F7D-99F769396042}" dt="2020-09-30T22:49:25.795" v="813" actId="47"/>
        <pc:sldMkLst>
          <pc:docMk/>
          <pc:sldMk cId="852964582" sldId="530"/>
        </pc:sldMkLst>
        <pc:picChg chg="mod">
          <ac:chgData name="Guthmiller, Katie" userId="e236ca47-3d29-414a-973f-27f02757f9c3" providerId="ADAL" clId="{2380F985-0191-4D7B-9F7D-99F769396042}" dt="2020-09-30T22:48:21.044" v="812"/>
          <ac:picMkLst>
            <pc:docMk/>
            <pc:sldMk cId="852964582" sldId="530"/>
            <ac:picMk id="2" creationId="{00000000-0000-0000-0000-000000000000}"/>
          </ac:picMkLst>
        </pc:picChg>
      </pc:sldChg>
      <pc:sldChg chg="modSp del">
        <pc:chgData name="Guthmiller, Katie" userId="e236ca47-3d29-414a-973f-27f02757f9c3" providerId="ADAL" clId="{2380F985-0191-4D7B-9F7D-99F769396042}" dt="2020-09-30T22:49:25.795" v="813" actId="47"/>
        <pc:sldMkLst>
          <pc:docMk/>
          <pc:sldMk cId="1315085688" sldId="531"/>
        </pc:sldMkLst>
        <pc:picChg chg="mod">
          <ac:chgData name="Guthmiller, Katie" userId="e236ca47-3d29-414a-973f-27f02757f9c3" providerId="ADAL" clId="{2380F985-0191-4D7B-9F7D-99F769396042}" dt="2020-09-30T22:48:21.044" v="812"/>
          <ac:picMkLst>
            <pc:docMk/>
            <pc:sldMk cId="1315085688" sldId="531"/>
            <ac:picMk id="1026" creationId="{89CB231B-BD4B-43F4-A35B-1E2A5C72B3F7}"/>
          </ac:picMkLst>
        </pc:picChg>
      </pc:sldChg>
      <pc:sldChg chg="modSp del modNotes">
        <pc:chgData name="Guthmiller, Katie" userId="e236ca47-3d29-414a-973f-27f02757f9c3" providerId="ADAL" clId="{2380F985-0191-4D7B-9F7D-99F769396042}" dt="2020-09-30T22:49:25.795" v="813" actId="47"/>
        <pc:sldMkLst>
          <pc:docMk/>
          <pc:sldMk cId="3499573072" sldId="532"/>
        </pc:sldMkLst>
        <pc:picChg chg="mod">
          <ac:chgData name="Guthmiller, Katie" userId="e236ca47-3d29-414a-973f-27f02757f9c3" providerId="ADAL" clId="{2380F985-0191-4D7B-9F7D-99F769396042}" dt="2020-09-30T22:48:21.044" v="812"/>
          <ac:picMkLst>
            <pc:docMk/>
            <pc:sldMk cId="3499573072" sldId="532"/>
            <ac:picMk id="6" creationId="{7E532AD1-3A89-D440-BF69-E576C2E400E2}"/>
          </ac:picMkLst>
        </pc:picChg>
      </pc:sldChg>
      <pc:sldChg chg="modSp del modNotes">
        <pc:chgData name="Guthmiller, Katie" userId="e236ca47-3d29-414a-973f-27f02757f9c3" providerId="ADAL" clId="{2380F985-0191-4D7B-9F7D-99F769396042}" dt="2020-09-30T22:49:25.795" v="813" actId="47"/>
        <pc:sldMkLst>
          <pc:docMk/>
          <pc:sldMk cId="3920389084" sldId="533"/>
        </pc:sldMkLst>
        <pc:spChg chg="mod">
          <ac:chgData name="Guthmiller, Katie" userId="e236ca47-3d29-414a-973f-27f02757f9c3" providerId="ADAL" clId="{2380F985-0191-4D7B-9F7D-99F769396042}" dt="2020-09-30T22:48:21.044" v="812"/>
          <ac:spMkLst>
            <pc:docMk/>
            <pc:sldMk cId="3920389084" sldId="533"/>
            <ac:spMk id="2" creationId="{00000000-0000-0000-0000-000000000000}"/>
          </ac:spMkLst>
        </pc:spChg>
        <pc:spChg chg="mod">
          <ac:chgData name="Guthmiller, Katie" userId="e236ca47-3d29-414a-973f-27f02757f9c3" providerId="ADAL" clId="{2380F985-0191-4D7B-9F7D-99F769396042}" dt="2020-09-30T22:48:21.044" v="812"/>
          <ac:spMkLst>
            <pc:docMk/>
            <pc:sldMk cId="3920389084" sldId="533"/>
            <ac:spMk id="5" creationId="{00000000-0000-0000-0000-000000000000}"/>
          </ac:spMkLst>
        </pc:spChg>
        <pc:spChg chg="mod">
          <ac:chgData name="Guthmiller, Katie" userId="e236ca47-3d29-414a-973f-27f02757f9c3" providerId="ADAL" clId="{2380F985-0191-4D7B-9F7D-99F769396042}" dt="2020-09-30T22:48:21.044" v="812"/>
          <ac:spMkLst>
            <pc:docMk/>
            <pc:sldMk cId="3920389084" sldId="533"/>
            <ac:spMk id="11" creationId="{00000000-0000-0000-0000-000000000000}"/>
          </ac:spMkLst>
        </pc:spChg>
        <pc:graphicFrameChg chg="mod">
          <ac:chgData name="Guthmiller, Katie" userId="e236ca47-3d29-414a-973f-27f02757f9c3" providerId="ADAL" clId="{2380F985-0191-4D7B-9F7D-99F769396042}" dt="2020-09-30T22:48:21.044" v="812"/>
          <ac:graphicFrameMkLst>
            <pc:docMk/>
            <pc:sldMk cId="3920389084" sldId="533"/>
            <ac:graphicFrameMk id="8" creationId="{00000000-0000-0000-0000-000000000000}"/>
          </ac:graphicFrameMkLst>
        </pc:graphicFrameChg>
        <pc:picChg chg="mod">
          <ac:chgData name="Guthmiller, Katie" userId="e236ca47-3d29-414a-973f-27f02757f9c3" providerId="ADAL" clId="{2380F985-0191-4D7B-9F7D-99F769396042}" dt="2020-09-30T22:48:21.044" v="812"/>
          <ac:picMkLst>
            <pc:docMk/>
            <pc:sldMk cId="3920389084" sldId="533"/>
            <ac:picMk id="4" creationId="{00000000-0000-0000-0000-000000000000}"/>
          </ac:picMkLst>
        </pc:picChg>
      </pc:sldChg>
      <pc:sldChg chg="modSp del">
        <pc:chgData name="Guthmiller, Katie" userId="e236ca47-3d29-414a-973f-27f02757f9c3" providerId="ADAL" clId="{2380F985-0191-4D7B-9F7D-99F769396042}" dt="2020-09-30T22:49:25.795" v="813" actId="47"/>
        <pc:sldMkLst>
          <pc:docMk/>
          <pc:sldMk cId="2864964475" sldId="534"/>
        </pc:sldMkLst>
        <pc:spChg chg="mod">
          <ac:chgData name="Guthmiller, Katie" userId="e236ca47-3d29-414a-973f-27f02757f9c3" providerId="ADAL" clId="{2380F985-0191-4D7B-9F7D-99F769396042}" dt="2020-09-30T22:48:21.044" v="812"/>
          <ac:spMkLst>
            <pc:docMk/>
            <pc:sldMk cId="2864964475" sldId="534"/>
            <ac:spMk id="4" creationId="{2287E632-EC6D-473D-B7BA-FDD4250A834F}"/>
          </ac:spMkLst>
        </pc:spChg>
      </pc:sldChg>
      <pc:sldChg chg="modSp del">
        <pc:chgData name="Guthmiller, Katie" userId="e236ca47-3d29-414a-973f-27f02757f9c3" providerId="ADAL" clId="{2380F985-0191-4D7B-9F7D-99F769396042}" dt="2020-09-30T22:49:25.795" v="813" actId="47"/>
        <pc:sldMkLst>
          <pc:docMk/>
          <pc:sldMk cId="1855322633" sldId="535"/>
        </pc:sldMkLst>
        <pc:spChg chg="mod">
          <ac:chgData name="Guthmiller, Katie" userId="e236ca47-3d29-414a-973f-27f02757f9c3" providerId="ADAL" clId="{2380F985-0191-4D7B-9F7D-99F769396042}" dt="2020-09-30T22:48:21.044" v="812"/>
          <ac:spMkLst>
            <pc:docMk/>
            <pc:sldMk cId="1855322633" sldId="535"/>
            <ac:spMk id="7" creationId="{465D461E-22E1-444A-A75F-2C010279FF9E}"/>
          </ac:spMkLst>
        </pc:spChg>
        <pc:picChg chg="mod">
          <ac:chgData name="Guthmiller, Katie" userId="e236ca47-3d29-414a-973f-27f02757f9c3" providerId="ADAL" clId="{2380F985-0191-4D7B-9F7D-99F769396042}" dt="2020-09-30T22:48:21.044" v="812"/>
          <ac:picMkLst>
            <pc:docMk/>
            <pc:sldMk cId="1855322633" sldId="535"/>
            <ac:picMk id="1026" creationId="{1AD5A595-E0EB-43FD-8100-3F6CEA4D5B8B}"/>
          </ac:picMkLst>
        </pc:picChg>
      </pc:sldChg>
      <pc:sldChg chg="modSp del">
        <pc:chgData name="Guthmiller, Katie" userId="e236ca47-3d29-414a-973f-27f02757f9c3" providerId="ADAL" clId="{2380F985-0191-4D7B-9F7D-99F769396042}" dt="2020-09-30T22:49:25.795" v="813" actId="47"/>
        <pc:sldMkLst>
          <pc:docMk/>
          <pc:sldMk cId="3711252288" sldId="536"/>
        </pc:sldMkLst>
        <pc:spChg chg="mod">
          <ac:chgData name="Guthmiller, Katie" userId="e236ca47-3d29-414a-973f-27f02757f9c3" providerId="ADAL" clId="{2380F985-0191-4D7B-9F7D-99F769396042}" dt="2020-09-30T22:48:21.044" v="812"/>
          <ac:spMkLst>
            <pc:docMk/>
            <pc:sldMk cId="3711252288" sldId="536"/>
            <ac:spMk id="2" creationId="{8981DAAC-DAA5-4FE6-A968-A2C232C3284F}"/>
          </ac:spMkLst>
        </pc:spChg>
        <pc:spChg chg="mod">
          <ac:chgData name="Guthmiller, Katie" userId="e236ca47-3d29-414a-973f-27f02757f9c3" providerId="ADAL" clId="{2380F985-0191-4D7B-9F7D-99F769396042}" dt="2020-09-30T22:48:21.044" v="812"/>
          <ac:spMkLst>
            <pc:docMk/>
            <pc:sldMk cId="3711252288" sldId="536"/>
            <ac:spMk id="3" creationId="{22FB67DF-45CF-495F-8D80-4EBCA9AFCD23}"/>
          </ac:spMkLst>
        </pc:spChg>
        <pc:picChg chg="mod">
          <ac:chgData name="Guthmiller, Katie" userId="e236ca47-3d29-414a-973f-27f02757f9c3" providerId="ADAL" clId="{2380F985-0191-4D7B-9F7D-99F769396042}" dt="2020-09-30T22:48:21.044" v="812"/>
          <ac:picMkLst>
            <pc:docMk/>
            <pc:sldMk cId="3711252288" sldId="536"/>
            <ac:picMk id="2050" creationId="{B9375A76-61FD-48C3-B014-83B779134950}"/>
          </ac:picMkLst>
        </pc:picChg>
      </pc:sldChg>
      <pc:sldChg chg="modSp del">
        <pc:chgData name="Guthmiller, Katie" userId="e236ca47-3d29-414a-973f-27f02757f9c3" providerId="ADAL" clId="{2380F985-0191-4D7B-9F7D-99F769396042}" dt="2020-09-30T22:49:25.795" v="813" actId="47"/>
        <pc:sldMkLst>
          <pc:docMk/>
          <pc:sldMk cId="988323377" sldId="537"/>
        </pc:sldMkLst>
        <pc:spChg chg="mod">
          <ac:chgData name="Guthmiller, Katie" userId="e236ca47-3d29-414a-973f-27f02757f9c3" providerId="ADAL" clId="{2380F985-0191-4D7B-9F7D-99F769396042}" dt="2020-09-30T22:48:21.044" v="812"/>
          <ac:spMkLst>
            <pc:docMk/>
            <pc:sldMk cId="988323377" sldId="537"/>
            <ac:spMk id="3" creationId="{439C30CB-0BF6-4EBD-8A02-5AAE0A3867D0}"/>
          </ac:spMkLst>
        </pc:spChg>
        <pc:picChg chg="mod">
          <ac:chgData name="Guthmiller, Katie" userId="e236ca47-3d29-414a-973f-27f02757f9c3" providerId="ADAL" clId="{2380F985-0191-4D7B-9F7D-99F769396042}" dt="2020-09-30T22:48:21.044" v="812"/>
          <ac:picMkLst>
            <pc:docMk/>
            <pc:sldMk cId="988323377" sldId="537"/>
            <ac:picMk id="5" creationId="{99F3A92F-994A-4A24-B216-907484BC030C}"/>
          </ac:picMkLst>
        </pc:picChg>
      </pc:sldChg>
      <pc:sldChg chg="modSp del">
        <pc:chgData name="Guthmiller, Katie" userId="e236ca47-3d29-414a-973f-27f02757f9c3" providerId="ADAL" clId="{2380F985-0191-4D7B-9F7D-99F769396042}" dt="2020-09-30T22:49:25.795" v="813" actId="47"/>
        <pc:sldMkLst>
          <pc:docMk/>
          <pc:sldMk cId="2862105561" sldId="538"/>
        </pc:sldMkLst>
        <pc:spChg chg="mod">
          <ac:chgData name="Guthmiller, Katie" userId="e236ca47-3d29-414a-973f-27f02757f9c3" providerId="ADAL" clId="{2380F985-0191-4D7B-9F7D-99F769396042}" dt="2020-09-30T22:48:21.044" v="812"/>
          <ac:spMkLst>
            <pc:docMk/>
            <pc:sldMk cId="2862105561" sldId="538"/>
            <ac:spMk id="2" creationId="{FA6B91C2-4762-470B-A1C4-6C6857F4E59B}"/>
          </ac:spMkLst>
        </pc:spChg>
        <pc:spChg chg="mod">
          <ac:chgData name="Guthmiller, Katie" userId="e236ca47-3d29-414a-973f-27f02757f9c3" providerId="ADAL" clId="{2380F985-0191-4D7B-9F7D-99F769396042}" dt="2020-09-30T22:48:21.044" v="812"/>
          <ac:spMkLst>
            <pc:docMk/>
            <pc:sldMk cId="2862105561" sldId="538"/>
            <ac:spMk id="3" creationId="{EA27325C-7383-41E3-BC68-200ABDE63E53}"/>
          </ac:spMkLst>
        </pc:spChg>
        <pc:picChg chg="mod">
          <ac:chgData name="Guthmiller, Katie" userId="e236ca47-3d29-414a-973f-27f02757f9c3" providerId="ADAL" clId="{2380F985-0191-4D7B-9F7D-99F769396042}" dt="2020-09-30T22:48:21.044" v="812"/>
          <ac:picMkLst>
            <pc:docMk/>
            <pc:sldMk cId="2862105561" sldId="538"/>
            <ac:picMk id="3074" creationId="{17C62B89-5F04-42F6-9599-E44FD4975E4E}"/>
          </ac:picMkLst>
        </pc:picChg>
      </pc:sldChg>
      <pc:sldChg chg="modSp del">
        <pc:chgData name="Guthmiller, Katie" userId="e236ca47-3d29-414a-973f-27f02757f9c3" providerId="ADAL" clId="{2380F985-0191-4D7B-9F7D-99F769396042}" dt="2020-09-30T22:49:25.795" v="813" actId="47"/>
        <pc:sldMkLst>
          <pc:docMk/>
          <pc:sldMk cId="2075316400" sldId="539"/>
        </pc:sldMkLst>
        <pc:spChg chg="mod">
          <ac:chgData name="Guthmiller, Katie" userId="e236ca47-3d29-414a-973f-27f02757f9c3" providerId="ADAL" clId="{2380F985-0191-4D7B-9F7D-99F769396042}" dt="2020-09-30T22:48:21.044" v="812"/>
          <ac:spMkLst>
            <pc:docMk/>
            <pc:sldMk cId="2075316400" sldId="539"/>
            <ac:spMk id="2" creationId="{D2FE656A-76E1-4316-BDCC-6055EF1F232E}"/>
          </ac:spMkLst>
        </pc:spChg>
        <pc:spChg chg="mod">
          <ac:chgData name="Guthmiller, Katie" userId="e236ca47-3d29-414a-973f-27f02757f9c3" providerId="ADAL" clId="{2380F985-0191-4D7B-9F7D-99F769396042}" dt="2020-09-30T22:48:21.044" v="812"/>
          <ac:spMkLst>
            <pc:docMk/>
            <pc:sldMk cId="2075316400" sldId="539"/>
            <ac:spMk id="3" creationId="{70F074E0-793D-40EA-B715-E1272CBD2034}"/>
          </ac:spMkLst>
        </pc:spChg>
        <pc:picChg chg="mod">
          <ac:chgData name="Guthmiller, Katie" userId="e236ca47-3d29-414a-973f-27f02757f9c3" providerId="ADAL" clId="{2380F985-0191-4D7B-9F7D-99F769396042}" dt="2020-09-30T22:48:21.044" v="812"/>
          <ac:picMkLst>
            <pc:docMk/>
            <pc:sldMk cId="2075316400" sldId="539"/>
            <ac:picMk id="5" creationId="{0E56683D-0D99-4F7D-ADC3-3FD5BFC2B022}"/>
          </ac:picMkLst>
        </pc:picChg>
      </pc:sldChg>
      <pc:sldChg chg="modSp del">
        <pc:chgData name="Guthmiller, Katie" userId="e236ca47-3d29-414a-973f-27f02757f9c3" providerId="ADAL" clId="{2380F985-0191-4D7B-9F7D-99F769396042}" dt="2020-09-30T22:49:25.795" v="813" actId="47"/>
        <pc:sldMkLst>
          <pc:docMk/>
          <pc:sldMk cId="3095956007" sldId="540"/>
        </pc:sldMkLst>
        <pc:spChg chg="mod">
          <ac:chgData name="Guthmiller, Katie" userId="e236ca47-3d29-414a-973f-27f02757f9c3" providerId="ADAL" clId="{2380F985-0191-4D7B-9F7D-99F769396042}" dt="2020-09-30T22:48:21.044" v="812"/>
          <ac:spMkLst>
            <pc:docMk/>
            <pc:sldMk cId="3095956007" sldId="540"/>
            <ac:spMk id="3" creationId="{5B1CD26D-3163-4614-A5C8-07F438B91999}"/>
          </ac:spMkLst>
        </pc:spChg>
      </pc:sldChg>
      <pc:sldChg chg="modSp del modNotes">
        <pc:chgData name="Guthmiller, Katie" userId="e236ca47-3d29-414a-973f-27f02757f9c3" providerId="ADAL" clId="{2380F985-0191-4D7B-9F7D-99F769396042}" dt="2020-09-30T22:49:25.795" v="813" actId="47"/>
        <pc:sldMkLst>
          <pc:docMk/>
          <pc:sldMk cId="2737296782" sldId="541"/>
        </pc:sldMkLst>
        <pc:spChg chg="mod">
          <ac:chgData name="Guthmiller, Katie" userId="e236ca47-3d29-414a-973f-27f02757f9c3" providerId="ADAL" clId="{2380F985-0191-4D7B-9F7D-99F769396042}" dt="2020-09-30T22:48:21.044" v="812"/>
          <ac:spMkLst>
            <pc:docMk/>
            <pc:sldMk cId="2737296782" sldId="541"/>
            <ac:spMk id="7" creationId="{10C1F602-BD1A-2645-8921-00A461734659}"/>
          </ac:spMkLst>
        </pc:spChg>
        <pc:picChg chg="mod">
          <ac:chgData name="Guthmiller, Katie" userId="e236ca47-3d29-414a-973f-27f02757f9c3" providerId="ADAL" clId="{2380F985-0191-4D7B-9F7D-99F769396042}" dt="2020-09-30T22:48:21.044" v="812"/>
          <ac:picMkLst>
            <pc:docMk/>
            <pc:sldMk cId="2737296782" sldId="541"/>
            <ac:picMk id="6" creationId="{ED7DD23E-4E74-1345-B652-B7ADCB0D26B0}"/>
          </ac:picMkLst>
        </pc:picChg>
      </pc:sldChg>
      <pc:sldChg chg="modSp del modNotes">
        <pc:chgData name="Guthmiller, Katie" userId="e236ca47-3d29-414a-973f-27f02757f9c3" providerId="ADAL" clId="{2380F985-0191-4D7B-9F7D-99F769396042}" dt="2020-09-30T22:49:25.795" v="813" actId="47"/>
        <pc:sldMkLst>
          <pc:docMk/>
          <pc:sldMk cId="143036567" sldId="542"/>
        </pc:sldMkLst>
        <pc:spChg chg="mod">
          <ac:chgData name="Guthmiller, Katie" userId="e236ca47-3d29-414a-973f-27f02757f9c3" providerId="ADAL" clId="{2380F985-0191-4D7B-9F7D-99F769396042}" dt="2020-09-30T22:48:21.044" v="812"/>
          <ac:spMkLst>
            <pc:docMk/>
            <pc:sldMk cId="143036567" sldId="542"/>
            <ac:spMk id="2" creationId="{AA24CB80-B38B-9B4A-8F3D-24FD5DB0FFF2}"/>
          </ac:spMkLst>
        </pc:spChg>
        <pc:spChg chg="mod">
          <ac:chgData name="Guthmiller, Katie" userId="e236ca47-3d29-414a-973f-27f02757f9c3" providerId="ADAL" clId="{2380F985-0191-4D7B-9F7D-99F769396042}" dt="2020-09-30T22:48:21.044" v="812"/>
          <ac:spMkLst>
            <pc:docMk/>
            <pc:sldMk cId="143036567" sldId="542"/>
            <ac:spMk id="11" creationId="{4C52934E-7709-644D-85D4-0DC090017CFC}"/>
          </ac:spMkLst>
        </pc:spChg>
        <pc:spChg chg="mod">
          <ac:chgData name="Guthmiller, Katie" userId="e236ca47-3d29-414a-973f-27f02757f9c3" providerId="ADAL" clId="{2380F985-0191-4D7B-9F7D-99F769396042}" dt="2020-09-30T22:48:21.044" v="812"/>
          <ac:spMkLst>
            <pc:docMk/>
            <pc:sldMk cId="143036567" sldId="542"/>
            <ac:spMk id="12" creationId="{E4EF68BB-DFAA-AD47-BC34-D1EA801BD982}"/>
          </ac:spMkLst>
        </pc:spChg>
        <pc:picChg chg="mod">
          <ac:chgData name="Guthmiller, Katie" userId="e236ca47-3d29-414a-973f-27f02757f9c3" providerId="ADAL" clId="{2380F985-0191-4D7B-9F7D-99F769396042}" dt="2020-09-30T22:48:21.044" v="812"/>
          <ac:picMkLst>
            <pc:docMk/>
            <pc:sldMk cId="143036567" sldId="542"/>
            <ac:picMk id="9" creationId="{F9F937A7-5A24-B24C-915F-1022F71A0144}"/>
          </ac:picMkLst>
        </pc:picChg>
      </pc:sldChg>
      <pc:sldChg chg="modSp del modNotes">
        <pc:chgData name="Guthmiller, Katie" userId="e236ca47-3d29-414a-973f-27f02757f9c3" providerId="ADAL" clId="{2380F985-0191-4D7B-9F7D-99F769396042}" dt="2020-09-30T22:49:25.795" v="813" actId="47"/>
        <pc:sldMkLst>
          <pc:docMk/>
          <pc:sldMk cId="203198835" sldId="543"/>
        </pc:sldMkLst>
        <pc:spChg chg="mod">
          <ac:chgData name="Guthmiller, Katie" userId="e236ca47-3d29-414a-973f-27f02757f9c3" providerId="ADAL" clId="{2380F985-0191-4D7B-9F7D-99F769396042}" dt="2020-09-30T22:48:21.044" v="812"/>
          <ac:spMkLst>
            <pc:docMk/>
            <pc:sldMk cId="203198835" sldId="543"/>
            <ac:spMk id="2" creationId="{00000000-0000-0000-0000-000000000000}"/>
          </ac:spMkLst>
        </pc:spChg>
        <pc:graphicFrameChg chg="mod">
          <ac:chgData name="Guthmiller, Katie" userId="e236ca47-3d29-414a-973f-27f02757f9c3" providerId="ADAL" clId="{2380F985-0191-4D7B-9F7D-99F769396042}" dt="2020-09-30T22:48:21.044" v="812"/>
          <ac:graphicFrameMkLst>
            <pc:docMk/>
            <pc:sldMk cId="203198835" sldId="543"/>
            <ac:graphicFrameMk id="4" creationId="{00000000-0000-0000-0000-000000000000}"/>
          </ac:graphicFrameMkLst>
        </pc:graphicFrameChg>
      </pc:sldChg>
      <pc:sldChg chg="modSp del">
        <pc:chgData name="Guthmiller, Katie" userId="e236ca47-3d29-414a-973f-27f02757f9c3" providerId="ADAL" clId="{2380F985-0191-4D7B-9F7D-99F769396042}" dt="2020-09-30T22:49:25.795" v="813" actId="47"/>
        <pc:sldMkLst>
          <pc:docMk/>
          <pc:sldMk cId="1265674694" sldId="544"/>
        </pc:sldMkLst>
        <pc:spChg chg="mod">
          <ac:chgData name="Guthmiller, Katie" userId="e236ca47-3d29-414a-973f-27f02757f9c3" providerId="ADAL" clId="{2380F985-0191-4D7B-9F7D-99F769396042}" dt="2020-09-30T22:48:21.044" v="812"/>
          <ac:spMkLst>
            <pc:docMk/>
            <pc:sldMk cId="1265674694" sldId="544"/>
            <ac:spMk id="3" creationId="{5B1CD26D-3163-4614-A5C8-07F438B91999}"/>
          </ac:spMkLst>
        </pc:spChg>
      </pc:sldChg>
      <pc:sldChg chg="modSp del modNotes">
        <pc:chgData name="Guthmiller, Katie" userId="e236ca47-3d29-414a-973f-27f02757f9c3" providerId="ADAL" clId="{2380F985-0191-4D7B-9F7D-99F769396042}" dt="2020-09-30T22:49:25.795" v="813" actId="47"/>
        <pc:sldMkLst>
          <pc:docMk/>
          <pc:sldMk cId="730345317" sldId="545"/>
        </pc:sldMkLst>
        <pc:spChg chg="mod">
          <ac:chgData name="Guthmiller, Katie" userId="e236ca47-3d29-414a-973f-27f02757f9c3" providerId="ADAL" clId="{2380F985-0191-4D7B-9F7D-99F769396042}" dt="2020-09-30T22:48:21.044" v="812"/>
          <ac:spMkLst>
            <pc:docMk/>
            <pc:sldMk cId="730345317" sldId="545"/>
            <ac:spMk id="3" creationId="{00000000-0000-0000-0000-000000000000}"/>
          </ac:spMkLst>
        </pc:spChg>
        <pc:spChg chg="mod">
          <ac:chgData name="Guthmiller, Katie" userId="e236ca47-3d29-414a-973f-27f02757f9c3" providerId="ADAL" clId="{2380F985-0191-4D7B-9F7D-99F769396042}" dt="2020-09-30T22:48:21.044" v="812"/>
          <ac:spMkLst>
            <pc:docMk/>
            <pc:sldMk cId="730345317" sldId="545"/>
            <ac:spMk id="7" creationId="{00000000-0000-0000-0000-000000000000}"/>
          </ac:spMkLst>
        </pc:spChg>
        <pc:spChg chg="mod">
          <ac:chgData name="Guthmiller, Katie" userId="e236ca47-3d29-414a-973f-27f02757f9c3" providerId="ADAL" clId="{2380F985-0191-4D7B-9F7D-99F769396042}" dt="2020-09-30T22:48:21.044" v="812"/>
          <ac:spMkLst>
            <pc:docMk/>
            <pc:sldMk cId="730345317" sldId="545"/>
            <ac:spMk id="8" creationId="{00000000-0000-0000-0000-000000000000}"/>
          </ac:spMkLst>
        </pc:spChg>
        <pc:picChg chg="mod">
          <ac:chgData name="Guthmiller, Katie" userId="e236ca47-3d29-414a-973f-27f02757f9c3" providerId="ADAL" clId="{2380F985-0191-4D7B-9F7D-99F769396042}" dt="2020-09-30T22:48:21.044" v="812"/>
          <ac:picMkLst>
            <pc:docMk/>
            <pc:sldMk cId="730345317" sldId="545"/>
            <ac:picMk id="2" creationId="{00000000-0000-0000-0000-000000000000}"/>
          </ac:picMkLst>
        </pc:picChg>
      </pc:sldChg>
      <pc:sldChg chg="modSp del">
        <pc:chgData name="Guthmiller, Katie" userId="e236ca47-3d29-414a-973f-27f02757f9c3" providerId="ADAL" clId="{2380F985-0191-4D7B-9F7D-99F769396042}" dt="2020-09-30T22:49:25.795" v="813" actId="47"/>
        <pc:sldMkLst>
          <pc:docMk/>
          <pc:sldMk cId="78330923" sldId="546"/>
        </pc:sldMkLst>
        <pc:spChg chg="mod">
          <ac:chgData name="Guthmiller, Katie" userId="e236ca47-3d29-414a-973f-27f02757f9c3" providerId="ADAL" clId="{2380F985-0191-4D7B-9F7D-99F769396042}" dt="2020-09-30T22:48:21.044" v="812"/>
          <ac:spMkLst>
            <pc:docMk/>
            <pc:sldMk cId="78330923" sldId="546"/>
            <ac:spMk id="2" creationId="{00000000-0000-0000-0000-000000000000}"/>
          </ac:spMkLst>
        </pc:spChg>
        <pc:spChg chg="mod">
          <ac:chgData name="Guthmiller, Katie" userId="e236ca47-3d29-414a-973f-27f02757f9c3" providerId="ADAL" clId="{2380F985-0191-4D7B-9F7D-99F769396042}" dt="2020-09-30T22:48:21.044" v="812"/>
          <ac:spMkLst>
            <pc:docMk/>
            <pc:sldMk cId="78330923" sldId="546"/>
            <ac:spMk id="8" creationId="{00000000-0000-0000-0000-000000000000}"/>
          </ac:spMkLst>
        </pc:spChg>
        <pc:spChg chg="mod">
          <ac:chgData name="Guthmiller, Katie" userId="e236ca47-3d29-414a-973f-27f02757f9c3" providerId="ADAL" clId="{2380F985-0191-4D7B-9F7D-99F769396042}" dt="2020-09-30T22:48:21.044" v="812"/>
          <ac:spMkLst>
            <pc:docMk/>
            <pc:sldMk cId="78330923" sldId="546"/>
            <ac:spMk id="9" creationId="{00000000-0000-0000-0000-000000000000}"/>
          </ac:spMkLst>
        </pc:spChg>
        <pc:graphicFrameChg chg="mod">
          <ac:chgData name="Guthmiller, Katie" userId="e236ca47-3d29-414a-973f-27f02757f9c3" providerId="ADAL" clId="{2380F985-0191-4D7B-9F7D-99F769396042}" dt="2020-09-30T22:48:21.044" v="812"/>
          <ac:graphicFrameMkLst>
            <pc:docMk/>
            <pc:sldMk cId="78330923" sldId="546"/>
            <ac:graphicFrameMk id="7" creationId="{00000000-0000-0000-0000-000000000000}"/>
          </ac:graphicFrameMkLst>
        </pc:graphicFrameChg>
      </pc:sldChg>
      <pc:sldChg chg="modSp del">
        <pc:chgData name="Guthmiller, Katie" userId="e236ca47-3d29-414a-973f-27f02757f9c3" providerId="ADAL" clId="{2380F985-0191-4D7B-9F7D-99F769396042}" dt="2020-09-30T22:49:25.795" v="813" actId="47"/>
        <pc:sldMkLst>
          <pc:docMk/>
          <pc:sldMk cId="68959180" sldId="547"/>
        </pc:sldMkLst>
        <pc:spChg chg="mod">
          <ac:chgData name="Guthmiller, Katie" userId="e236ca47-3d29-414a-973f-27f02757f9c3" providerId="ADAL" clId="{2380F985-0191-4D7B-9F7D-99F769396042}" dt="2020-09-30T22:48:21.044" v="812"/>
          <ac:spMkLst>
            <pc:docMk/>
            <pc:sldMk cId="68959180" sldId="547"/>
            <ac:spMk id="2" creationId="{00000000-0000-0000-0000-000000000000}"/>
          </ac:spMkLst>
        </pc:spChg>
        <pc:spChg chg="mod">
          <ac:chgData name="Guthmiller, Katie" userId="e236ca47-3d29-414a-973f-27f02757f9c3" providerId="ADAL" clId="{2380F985-0191-4D7B-9F7D-99F769396042}" dt="2020-09-30T22:48:21.044" v="812"/>
          <ac:spMkLst>
            <pc:docMk/>
            <pc:sldMk cId="68959180" sldId="547"/>
            <ac:spMk id="3" creationId="{00000000-0000-0000-0000-000000000000}"/>
          </ac:spMkLst>
        </pc:spChg>
        <pc:spChg chg="mod">
          <ac:chgData name="Guthmiller, Katie" userId="e236ca47-3d29-414a-973f-27f02757f9c3" providerId="ADAL" clId="{2380F985-0191-4D7B-9F7D-99F769396042}" dt="2020-09-30T22:48:21.044" v="812"/>
          <ac:spMkLst>
            <pc:docMk/>
            <pc:sldMk cId="68959180" sldId="547"/>
            <ac:spMk id="5" creationId="{00000000-0000-0000-0000-000000000000}"/>
          </ac:spMkLst>
        </pc:spChg>
      </pc:sldChg>
      <pc:sldChg chg="modSp del">
        <pc:chgData name="Guthmiller, Katie" userId="e236ca47-3d29-414a-973f-27f02757f9c3" providerId="ADAL" clId="{2380F985-0191-4D7B-9F7D-99F769396042}" dt="2020-09-30T22:49:25.795" v="813" actId="47"/>
        <pc:sldMkLst>
          <pc:docMk/>
          <pc:sldMk cId="1731375994" sldId="548"/>
        </pc:sldMkLst>
        <pc:spChg chg="mod">
          <ac:chgData name="Guthmiller, Katie" userId="e236ca47-3d29-414a-973f-27f02757f9c3" providerId="ADAL" clId="{2380F985-0191-4D7B-9F7D-99F769396042}" dt="2020-09-30T22:48:21.044" v="812"/>
          <ac:spMkLst>
            <pc:docMk/>
            <pc:sldMk cId="1731375994" sldId="548"/>
            <ac:spMk id="4" creationId="{C9A5E902-95B5-4DF0-A9C6-5F11A93D17FD}"/>
          </ac:spMkLst>
        </pc:spChg>
        <pc:spChg chg="mod">
          <ac:chgData name="Guthmiller, Katie" userId="e236ca47-3d29-414a-973f-27f02757f9c3" providerId="ADAL" clId="{2380F985-0191-4D7B-9F7D-99F769396042}" dt="2020-09-30T22:48:21.044" v="812"/>
          <ac:spMkLst>
            <pc:docMk/>
            <pc:sldMk cId="1731375994" sldId="548"/>
            <ac:spMk id="5" creationId="{50144CC1-AB18-499A-832B-C51CD43269EC}"/>
          </ac:spMkLst>
        </pc:spChg>
        <pc:spChg chg="mod">
          <ac:chgData name="Guthmiller, Katie" userId="e236ca47-3d29-414a-973f-27f02757f9c3" providerId="ADAL" clId="{2380F985-0191-4D7B-9F7D-99F769396042}" dt="2020-09-30T22:48:21.044" v="812"/>
          <ac:spMkLst>
            <pc:docMk/>
            <pc:sldMk cId="1731375994" sldId="548"/>
            <ac:spMk id="6" creationId="{CF4DAD7E-4166-44A8-AD63-EEDB6A49B7E7}"/>
          </ac:spMkLst>
        </pc:spChg>
        <pc:spChg chg="mod">
          <ac:chgData name="Guthmiller, Katie" userId="e236ca47-3d29-414a-973f-27f02757f9c3" providerId="ADAL" clId="{2380F985-0191-4D7B-9F7D-99F769396042}" dt="2020-09-30T22:48:21.044" v="812"/>
          <ac:spMkLst>
            <pc:docMk/>
            <pc:sldMk cId="1731375994" sldId="548"/>
            <ac:spMk id="7" creationId="{C65C0913-1D22-4197-BDC6-9BB2B45322E9}"/>
          </ac:spMkLst>
        </pc:spChg>
      </pc:sldChg>
      <pc:sldChg chg="modSp del modNotes">
        <pc:chgData name="Guthmiller, Katie" userId="e236ca47-3d29-414a-973f-27f02757f9c3" providerId="ADAL" clId="{2380F985-0191-4D7B-9F7D-99F769396042}" dt="2020-09-30T22:49:25.795" v="813" actId="47"/>
        <pc:sldMkLst>
          <pc:docMk/>
          <pc:sldMk cId="3819996989" sldId="549"/>
        </pc:sldMkLst>
        <pc:spChg chg="mod">
          <ac:chgData name="Guthmiller, Katie" userId="e236ca47-3d29-414a-973f-27f02757f9c3" providerId="ADAL" clId="{2380F985-0191-4D7B-9F7D-99F769396042}" dt="2020-09-30T22:48:21.044" v="812"/>
          <ac:spMkLst>
            <pc:docMk/>
            <pc:sldMk cId="3819996989" sldId="549"/>
            <ac:spMk id="6" creationId="{00000000-0000-0000-0000-000000000000}"/>
          </ac:spMkLst>
        </pc:spChg>
        <pc:spChg chg="mod">
          <ac:chgData name="Guthmiller, Katie" userId="e236ca47-3d29-414a-973f-27f02757f9c3" providerId="ADAL" clId="{2380F985-0191-4D7B-9F7D-99F769396042}" dt="2020-09-30T22:48:21.044" v="812"/>
          <ac:spMkLst>
            <pc:docMk/>
            <pc:sldMk cId="3819996989" sldId="549"/>
            <ac:spMk id="110" creationId="{00000000-0000-0000-0000-000000000000}"/>
          </ac:spMkLst>
        </pc:spChg>
        <pc:picChg chg="mod">
          <ac:chgData name="Guthmiller, Katie" userId="e236ca47-3d29-414a-973f-27f02757f9c3" providerId="ADAL" clId="{2380F985-0191-4D7B-9F7D-99F769396042}" dt="2020-09-30T22:48:21.044" v="812"/>
          <ac:picMkLst>
            <pc:docMk/>
            <pc:sldMk cId="3819996989" sldId="549"/>
            <ac:picMk id="112" creationId="{00000000-0000-0000-0000-000000000000}"/>
          </ac:picMkLst>
        </pc:picChg>
      </pc:sldChg>
      <pc:sldChg chg="modSp del modNotes">
        <pc:chgData name="Guthmiller, Katie" userId="e236ca47-3d29-414a-973f-27f02757f9c3" providerId="ADAL" clId="{2380F985-0191-4D7B-9F7D-99F769396042}" dt="2020-09-30T22:49:25.795" v="813" actId="47"/>
        <pc:sldMkLst>
          <pc:docMk/>
          <pc:sldMk cId="4144878009" sldId="550"/>
        </pc:sldMkLst>
        <pc:spChg chg="mod">
          <ac:chgData name="Guthmiller, Katie" userId="e236ca47-3d29-414a-973f-27f02757f9c3" providerId="ADAL" clId="{2380F985-0191-4D7B-9F7D-99F769396042}" dt="2020-09-30T22:48:21.044" v="812"/>
          <ac:spMkLst>
            <pc:docMk/>
            <pc:sldMk cId="4144878009" sldId="550"/>
            <ac:spMk id="2" creationId="{00000000-0000-0000-0000-000000000000}"/>
          </ac:spMkLst>
        </pc:spChg>
        <pc:spChg chg="mod">
          <ac:chgData name="Guthmiller, Katie" userId="e236ca47-3d29-414a-973f-27f02757f9c3" providerId="ADAL" clId="{2380F985-0191-4D7B-9F7D-99F769396042}" dt="2020-09-30T22:48:21.044" v="812"/>
          <ac:spMkLst>
            <pc:docMk/>
            <pc:sldMk cId="4144878009" sldId="550"/>
            <ac:spMk id="3" creationId="{00000000-0000-0000-0000-000000000000}"/>
          </ac:spMkLst>
        </pc:spChg>
        <pc:spChg chg="mod">
          <ac:chgData name="Guthmiller, Katie" userId="e236ca47-3d29-414a-973f-27f02757f9c3" providerId="ADAL" clId="{2380F985-0191-4D7B-9F7D-99F769396042}" dt="2020-09-30T22:48:21.044" v="812"/>
          <ac:spMkLst>
            <pc:docMk/>
            <pc:sldMk cId="4144878009" sldId="550"/>
            <ac:spMk id="4" creationId="{00000000-0000-0000-0000-000000000000}"/>
          </ac:spMkLst>
        </pc:spChg>
        <pc:spChg chg="mod">
          <ac:chgData name="Guthmiller, Katie" userId="e236ca47-3d29-414a-973f-27f02757f9c3" providerId="ADAL" clId="{2380F985-0191-4D7B-9F7D-99F769396042}" dt="2020-09-30T22:48:21.044" v="812"/>
          <ac:spMkLst>
            <pc:docMk/>
            <pc:sldMk cId="4144878009" sldId="550"/>
            <ac:spMk id="5" creationId="{00000000-0000-0000-0000-000000000000}"/>
          </ac:spMkLst>
        </pc:spChg>
        <pc:spChg chg="mod">
          <ac:chgData name="Guthmiller, Katie" userId="e236ca47-3d29-414a-973f-27f02757f9c3" providerId="ADAL" clId="{2380F985-0191-4D7B-9F7D-99F769396042}" dt="2020-09-30T22:48:21.044" v="812"/>
          <ac:spMkLst>
            <pc:docMk/>
            <pc:sldMk cId="4144878009" sldId="550"/>
            <ac:spMk id="6" creationId="{00000000-0000-0000-0000-000000000000}"/>
          </ac:spMkLst>
        </pc:spChg>
        <pc:spChg chg="mod">
          <ac:chgData name="Guthmiller, Katie" userId="e236ca47-3d29-414a-973f-27f02757f9c3" providerId="ADAL" clId="{2380F985-0191-4D7B-9F7D-99F769396042}" dt="2020-09-30T22:48:21.044" v="812"/>
          <ac:spMkLst>
            <pc:docMk/>
            <pc:sldMk cId="4144878009" sldId="550"/>
            <ac:spMk id="8" creationId="{00000000-0000-0000-0000-000000000000}"/>
          </ac:spMkLst>
        </pc:spChg>
        <pc:spChg chg="mod">
          <ac:chgData name="Guthmiller, Katie" userId="e236ca47-3d29-414a-973f-27f02757f9c3" providerId="ADAL" clId="{2380F985-0191-4D7B-9F7D-99F769396042}" dt="2020-09-30T22:48:21.044" v="812"/>
          <ac:spMkLst>
            <pc:docMk/>
            <pc:sldMk cId="4144878009" sldId="550"/>
            <ac:spMk id="9" creationId="{00000000-0000-0000-0000-000000000000}"/>
          </ac:spMkLst>
        </pc:spChg>
        <pc:spChg chg="mod">
          <ac:chgData name="Guthmiller, Katie" userId="e236ca47-3d29-414a-973f-27f02757f9c3" providerId="ADAL" clId="{2380F985-0191-4D7B-9F7D-99F769396042}" dt="2020-09-30T22:48:21.044" v="812"/>
          <ac:spMkLst>
            <pc:docMk/>
            <pc:sldMk cId="4144878009" sldId="550"/>
            <ac:spMk id="10" creationId="{00000000-0000-0000-0000-000000000000}"/>
          </ac:spMkLst>
        </pc:spChg>
      </pc:sldChg>
      <pc:sldChg chg="modSp del modNotes">
        <pc:chgData name="Guthmiller, Katie" userId="e236ca47-3d29-414a-973f-27f02757f9c3" providerId="ADAL" clId="{2380F985-0191-4D7B-9F7D-99F769396042}" dt="2020-09-30T22:49:25.795" v="813" actId="47"/>
        <pc:sldMkLst>
          <pc:docMk/>
          <pc:sldMk cId="1952400435" sldId="551"/>
        </pc:sldMkLst>
        <pc:spChg chg="mod">
          <ac:chgData name="Guthmiller, Katie" userId="e236ca47-3d29-414a-973f-27f02757f9c3" providerId="ADAL" clId="{2380F985-0191-4D7B-9F7D-99F769396042}" dt="2020-09-30T22:48:21.044" v="812"/>
          <ac:spMkLst>
            <pc:docMk/>
            <pc:sldMk cId="1952400435" sldId="551"/>
            <ac:spMk id="2" creationId="{022A8468-F180-0743-B0BB-DC55CDCD2D61}"/>
          </ac:spMkLst>
        </pc:spChg>
        <pc:spChg chg="mod">
          <ac:chgData name="Guthmiller, Katie" userId="e236ca47-3d29-414a-973f-27f02757f9c3" providerId="ADAL" clId="{2380F985-0191-4D7B-9F7D-99F769396042}" dt="2020-09-30T22:48:21.044" v="812"/>
          <ac:spMkLst>
            <pc:docMk/>
            <pc:sldMk cId="1952400435" sldId="551"/>
            <ac:spMk id="3" creationId="{72788201-2D08-0141-82BA-56CFCB738DBC}"/>
          </ac:spMkLst>
        </pc:spChg>
        <pc:spChg chg="mod">
          <ac:chgData name="Guthmiller, Katie" userId="e236ca47-3d29-414a-973f-27f02757f9c3" providerId="ADAL" clId="{2380F985-0191-4D7B-9F7D-99F769396042}" dt="2020-09-30T22:48:21.044" v="812"/>
          <ac:spMkLst>
            <pc:docMk/>
            <pc:sldMk cId="1952400435" sldId="551"/>
            <ac:spMk id="4" creationId="{1FD5C031-8C92-354F-8FE0-31D41B0D5012}"/>
          </ac:spMkLst>
        </pc:spChg>
        <pc:spChg chg="mod">
          <ac:chgData name="Guthmiller, Katie" userId="e236ca47-3d29-414a-973f-27f02757f9c3" providerId="ADAL" clId="{2380F985-0191-4D7B-9F7D-99F769396042}" dt="2020-09-30T22:48:21.044" v="812"/>
          <ac:spMkLst>
            <pc:docMk/>
            <pc:sldMk cId="1952400435" sldId="551"/>
            <ac:spMk id="9" creationId="{3794B632-A49C-3041-8DAA-3A8873A99B4C}"/>
          </ac:spMkLst>
        </pc:spChg>
        <pc:picChg chg="mod">
          <ac:chgData name="Guthmiller, Katie" userId="e236ca47-3d29-414a-973f-27f02757f9c3" providerId="ADAL" clId="{2380F985-0191-4D7B-9F7D-99F769396042}" dt="2020-09-30T22:48:21.044" v="812"/>
          <ac:picMkLst>
            <pc:docMk/>
            <pc:sldMk cId="1952400435" sldId="551"/>
            <ac:picMk id="8" creationId="{39E16CDC-C851-D74C-8D45-E4AB114CE739}"/>
          </ac:picMkLst>
        </pc:picChg>
      </pc:sldChg>
      <pc:sldChg chg="modSp del">
        <pc:chgData name="Guthmiller, Katie" userId="e236ca47-3d29-414a-973f-27f02757f9c3" providerId="ADAL" clId="{2380F985-0191-4D7B-9F7D-99F769396042}" dt="2020-09-30T22:49:25.795" v="813" actId="47"/>
        <pc:sldMkLst>
          <pc:docMk/>
          <pc:sldMk cId="1897146300" sldId="552"/>
        </pc:sldMkLst>
        <pc:spChg chg="mod">
          <ac:chgData name="Guthmiller, Katie" userId="e236ca47-3d29-414a-973f-27f02757f9c3" providerId="ADAL" clId="{2380F985-0191-4D7B-9F7D-99F769396042}" dt="2020-09-30T22:48:21.044" v="812"/>
          <ac:spMkLst>
            <pc:docMk/>
            <pc:sldMk cId="1897146300" sldId="552"/>
            <ac:spMk id="3" creationId="{5B1CD26D-3163-4614-A5C8-07F438B91999}"/>
          </ac:spMkLst>
        </pc:spChg>
      </pc:sldChg>
      <pc:sldChg chg="del">
        <pc:chgData name="Guthmiller, Katie" userId="e236ca47-3d29-414a-973f-27f02757f9c3" providerId="ADAL" clId="{2380F985-0191-4D7B-9F7D-99F769396042}" dt="2020-09-30T22:49:25.795" v="813" actId="47"/>
        <pc:sldMkLst>
          <pc:docMk/>
          <pc:sldMk cId="903473124" sldId="553"/>
        </pc:sldMkLst>
      </pc:sldChg>
      <pc:sldChg chg="modSp del modNotes">
        <pc:chgData name="Guthmiller, Katie" userId="e236ca47-3d29-414a-973f-27f02757f9c3" providerId="ADAL" clId="{2380F985-0191-4D7B-9F7D-99F769396042}" dt="2020-09-30T22:49:25.795" v="813" actId="47"/>
        <pc:sldMkLst>
          <pc:docMk/>
          <pc:sldMk cId="854863725" sldId="554"/>
        </pc:sldMkLst>
        <pc:spChg chg="mod">
          <ac:chgData name="Guthmiller, Katie" userId="e236ca47-3d29-414a-973f-27f02757f9c3" providerId="ADAL" clId="{2380F985-0191-4D7B-9F7D-99F769396042}" dt="2020-09-30T22:48:21.044" v="812"/>
          <ac:spMkLst>
            <pc:docMk/>
            <pc:sldMk cId="854863725" sldId="554"/>
            <ac:spMk id="2" creationId="{00000000-0000-0000-0000-000000000000}"/>
          </ac:spMkLst>
        </pc:spChg>
        <pc:spChg chg="mod">
          <ac:chgData name="Guthmiller, Katie" userId="e236ca47-3d29-414a-973f-27f02757f9c3" providerId="ADAL" clId="{2380F985-0191-4D7B-9F7D-99F769396042}" dt="2020-09-30T22:48:21.044" v="812"/>
          <ac:spMkLst>
            <pc:docMk/>
            <pc:sldMk cId="854863725" sldId="554"/>
            <ac:spMk id="3" creationId="{00000000-0000-0000-0000-000000000000}"/>
          </ac:spMkLst>
        </pc:spChg>
      </pc:sldChg>
      <pc:sldChg chg="modSp del">
        <pc:chgData name="Guthmiller, Katie" userId="e236ca47-3d29-414a-973f-27f02757f9c3" providerId="ADAL" clId="{2380F985-0191-4D7B-9F7D-99F769396042}" dt="2020-09-30T22:49:25.795" v="813" actId="47"/>
        <pc:sldMkLst>
          <pc:docMk/>
          <pc:sldMk cId="1618855785" sldId="555"/>
        </pc:sldMkLst>
        <pc:spChg chg="mod">
          <ac:chgData name="Guthmiller, Katie" userId="e236ca47-3d29-414a-973f-27f02757f9c3" providerId="ADAL" clId="{2380F985-0191-4D7B-9F7D-99F769396042}" dt="2020-09-30T22:48:21.044" v="812"/>
          <ac:spMkLst>
            <pc:docMk/>
            <pc:sldMk cId="1618855785" sldId="555"/>
            <ac:spMk id="3" creationId="{5B1CD26D-3163-4614-A5C8-07F438B91999}"/>
          </ac:spMkLst>
        </pc:spChg>
      </pc:sldChg>
      <pc:sldChg chg="modSp del">
        <pc:chgData name="Guthmiller, Katie" userId="e236ca47-3d29-414a-973f-27f02757f9c3" providerId="ADAL" clId="{2380F985-0191-4D7B-9F7D-99F769396042}" dt="2020-09-30T22:49:25.795" v="813" actId="47"/>
        <pc:sldMkLst>
          <pc:docMk/>
          <pc:sldMk cId="3173236604" sldId="556"/>
        </pc:sldMkLst>
        <pc:spChg chg="mod">
          <ac:chgData name="Guthmiller, Katie" userId="e236ca47-3d29-414a-973f-27f02757f9c3" providerId="ADAL" clId="{2380F985-0191-4D7B-9F7D-99F769396042}" dt="2020-09-30T22:48:21.044" v="812"/>
          <ac:spMkLst>
            <pc:docMk/>
            <pc:sldMk cId="3173236604" sldId="556"/>
            <ac:spMk id="3" creationId="{00000000-0000-0000-0000-000000000000}"/>
          </ac:spMkLst>
        </pc:spChg>
        <pc:spChg chg="mod">
          <ac:chgData name="Guthmiller, Katie" userId="e236ca47-3d29-414a-973f-27f02757f9c3" providerId="ADAL" clId="{2380F985-0191-4D7B-9F7D-99F769396042}" dt="2020-09-30T22:48:21.044" v="812"/>
          <ac:spMkLst>
            <pc:docMk/>
            <pc:sldMk cId="3173236604" sldId="556"/>
            <ac:spMk id="6" creationId="{EB5BB1D6-BE0F-486F-9F89-4C166D58EBC9}"/>
          </ac:spMkLst>
        </pc:spChg>
        <pc:spChg chg="mod">
          <ac:chgData name="Guthmiller, Katie" userId="e236ca47-3d29-414a-973f-27f02757f9c3" providerId="ADAL" clId="{2380F985-0191-4D7B-9F7D-99F769396042}" dt="2020-09-30T22:48:21.044" v="812"/>
          <ac:spMkLst>
            <pc:docMk/>
            <pc:sldMk cId="3173236604" sldId="556"/>
            <ac:spMk id="7" creationId="{46B05B7B-2015-4CDB-8197-9B5A0CE4DA2F}"/>
          </ac:spMkLst>
        </pc:spChg>
        <pc:spChg chg="mod">
          <ac:chgData name="Guthmiller, Katie" userId="e236ca47-3d29-414a-973f-27f02757f9c3" providerId="ADAL" clId="{2380F985-0191-4D7B-9F7D-99F769396042}" dt="2020-09-30T22:48:21.044" v="812"/>
          <ac:spMkLst>
            <pc:docMk/>
            <pc:sldMk cId="3173236604" sldId="556"/>
            <ac:spMk id="8" creationId="{5466B0C7-9977-43FF-9218-38848CACBB4D}"/>
          </ac:spMkLst>
        </pc:spChg>
        <pc:spChg chg="mod">
          <ac:chgData name="Guthmiller, Katie" userId="e236ca47-3d29-414a-973f-27f02757f9c3" providerId="ADAL" clId="{2380F985-0191-4D7B-9F7D-99F769396042}" dt="2020-09-30T22:48:21.044" v="812"/>
          <ac:spMkLst>
            <pc:docMk/>
            <pc:sldMk cId="3173236604" sldId="556"/>
            <ac:spMk id="9" creationId="{D709F018-AB15-48FC-8F98-B8720BE1FF13}"/>
          </ac:spMkLst>
        </pc:spChg>
        <pc:spChg chg="mod">
          <ac:chgData name="Guthmiller, Katie" userId="e236ca47-3d29-414a-973f-27f02757f9c3" providerId="ADAL" clId="{2380F985-0191-4D7B-9F7D-99F769396042}" dt="2020-09-30T22:48:21.044" v="812"/>
          <ac:spMkLst>
            <pc:docMk/>
            <pc:sldMk cId="3173236604" sldId="556"/>
            <ac:spMk id="10" creationId="{880C48C2-AA1B-417C-83DF-095F5D516AAB}"/>
          </ac:spMkLst>
        </pc:spChg>
        <pc:spChg chg="mod">
          <ac:chgData name="Guthmiller, Katie" userId="e236ca47-3d29-414a-973f-27f02757f9c3" providerId="ADAL" clId="{2380F985-0191-4D7B-9F7D-99F769396042}" dt="2020-09-30T22:48:21.044" v="812"/>
          <ac:spMkLst>
            <pc:docMk/>
            <pc:sldMk cId="3173236604" sldId="556"/>
            <ac:spMk id="11" creationId="{DC6C4666-D4FD-4E06-9165-DD8675DA99C4}"/>
          </ac:spMkLst>
        </pc:spChg>
        <pc:spChg chg="mod">
          <ac:chgData name="Guthmiller, Katie" userId="e236ca47-3d29-414a-973f-27f02757f9c3" providerId="ADAL" clId="{2380F985-0191-4D7B-9F7D-99F769396042}" dt="2020-09-30T22:48:21.044" v="812"/>
          <ac:spMkLst>
            <pc:docMk/>
            <pc:sldMk cId="3173236604" sldId="556"/>
            <ac:spMk id="19" creationId="{993DD11C-4CA6-4ABE-8C90-8338EADA95E8}"/>
          </ac:spMkLst>
        </pc:spChg>
        <pc:spChg chg="mod">
          <ac:chgData name="Guthmiller, Katie" userId="e236ca47-3d29-414a-973f-27f02757f9c3" providerId="ADAL" clId="{2380F985-0191-4D7B-9F7D-99F769396042}" dt="2020-09-30T22:48:21.044" v="812"/>
          <ac:spMkLst>
            <pc:docMk/>
            <pc:sldMk cId="3173236604" sldId="556"/>
            <ac:spMk id="21" creationId="{0C5952C3-8D5B-4BE2-BDDA-7C3E737CE0F7}"/>
          </ac:spMkLst>
        </pc:spChg>
        <pc:grpChg chg="mod">
          <ac:chgData name="Guthmiller, Katie" userId="e236ca47-3d29-414a-973f-27f02757f9c3" providerId="ADAL" clId="{2380F985-0191-4D7B-9F7D-99F769396042}" dt="2020-09-30T22:48:21.044" v="812"/>
          <ac:grpSpMkLst>
            <pc:docMk/>
            <pc:sldMk cId="3173236604" sldId="556"/>
            <ac:grpSpMk id="5" creationId="{2FEA6B91-6CEB-44A8-9F34-4899BCC81673}"/>
          </ac:grpSpMkLst>
        </pc:grpChg>
        <pc:picChg chg="mod">
          <ac:chgData name="Guthmiller, Katie" userId="e236ca47-3d29-414a-973f-27f02757f9c3" providerId="ADAL" clId="{2380F985-0191-4D7B-9F7D-99F769396042}" dt="2020-09-30T22:48:21.044" v="812"/>
          <ac:picMkLst>
            <pc:docMk/>
            <pc:sldMk cId="3173236604" sldId="556"/>
            <ac:picMk id="4" creationId="{4131FB3E-884F-4B9F-B4BA-24F0DDF3A268}"/>
          </ac:picMkLst>
        </pc:picChg>
        <pc:picChg chg="mod">
          <ac:chgData name="Guthmiller, Katie" userId="e236ca47-3d29-414a-973f-27f02757f9c3" providerId="ADAL" clId="{2380F985-0191-4D7B-9F7D-99F769396042}" dt="2020-09-30T22:48:21.044" v="812"/>
          <ac:picMkLst>
            <pc:docMk/>
            <pc:sldMk cId="3173236604" sldId="556"/>
            <ac:picMk id="12" creationId="{4A310CF7-A462-4B1B-9A1D-3D78FED41D5D}"/>
          </ac:picMkLst>
        </pc:picChg>
        <pc:picChg chg="mod">
          <ac:chgData name="Guthmiller, Katie" userId="e236ca47-3d29-414a-973f-27f02757f9c3" providerId="ADAL" clId="{2380F985-0191-4D7B-9F7D-99F769396042}" dt="2020-09-30T22:48:21.044" v="812"/>
          <ac:picMkLst>
            <pc:docMk/>
            <pc:sldMk cId="3173236604" sldId="556"/>
            <ac:picMk id="13" creationId="{3F30E936-8097-4C54-9A1D-6B3902B24B4B}"/>
          </ac:picMkLst>
        </pc:picChg>
        <pc:picChg chg="mod">
          <ac:chgData name="Guthmiller, Katie" userId="e236ca47-3d29-414a-973f-27f02757f9c3" providerId="ADAL" clId="{2380F985-0191-4D7B-9F7D-99F769396042}" dt="2020-09-30T22:48:21.044" v="812"/>
          <ac:picMkLst>
            <pc:docMk/>
            <pc:sldMk cId="3173236604" sldId="556"/>
            <ac:picMk id="14" creationId="{545D0486-5E8C-42B7-86FE-8B260B5738BA}"/>
          </ac:picMkLst>
        </pc:picChg>
        <pc:picChg chg="mod">
          <ac:chgData name="Guthmiller, Katie" userId="e236ca47-3d29-414a-973f-27f02757f9c3" providerId="ADAL" clId="{2380F985-0191-4D7B-9F7D-99F769396042}" dt="2020-09-30T22:48:21.044" v="812"/>
          <ac:picMkLst>
            <pc:docMk/>
            <pc:sldMk cId="3173236604" sldId="556"/>
            <ac:picMk id="15" creationId="{65010CC9-3B22-4D07-993B-3BF7F808DE55}"/>
          </ac:picMkLst>
        </pc:picChg>
        <pc:picChg chg="mod">
          <ac:chgData name="Guthmiller, Katie" userId="e236ca47-3d29-414a-973f-27f02757f9c3" providerId="ADAL" clId="{2380F985-0191-4D7B-9F7D-99F769396042}" dt="2020-09-30T22:48:21.044" v="812"/>
          <ac:picMkLst>
            <pc:docMk/>
            <pc:sldMk cId="3173236604" sldId="556"/>
            <ac:picMk id="16" creationId="{7C609A91-45AD-454A-9BB4-9759FCED242E}"/>
          </ac:picMkLst>
        </pc:picChg>
        <pc:picChg chg="mod">
          <ac:chgData name="Guthmiller, Katie" userId="e236ca47-3d29-414a-973f-27f02757f9c3" providerId="ADAL" clId="{2380F985-0191-4D7B-9F7D-99F769396042}" dt="2020-09-30T22:48:21.044" v="812"/>
          <ac:picMkLst>
            <pc:docMk/>
            <pc:sldMk cId="3173236604" sldId="556"/>
            <ac:picMk id="17" creationId="{1A77497B-10AE-4925-B1C5-500A9A935434}"/>
          </ac:picMkLst>
        </pc:picChg>
      </pc:sldChg>
      <pc:sldMasterChg chg="modSp modSldLayout">
        <pc:chgData name="Guthmiller, Katie" userId="e236ca47-3d29-414a-973f-27f02757f9c3" providerId="ADAL" clId="{2380F985-0191-4D7B-9F7D-99F769396042}" dt="2020-09-30T22:51:08.702" v="816"/>
        <pc:sldMasterMkLst>
          <pc:docMk/>
          <pc:sldMasterMk cId="134759213" sldId="2147483648"/>
        </pc:sldMasterMkLst>
        <pc:spChg chg="mod">
          <ac:chgData name="Guthmiller, Katie" userId="e236ca47-3d29-414a-973f-27f02757f9c3" providerId="ADAL" clId="{2380F985-0191-4D7B-9F7D-99F769396042}" dt="2020-09-30T22:51:08.702" v="816"/>
          <ac:spMkLst>
            <pc:docMk/>
            <pc:sldMasterMk cId="134759213" sldId="2147483648"/>
            <ac:spMk id="6" creationId="{00000000-0000-0000-0000-000000000000}"/>
          </ac:spMkLst>
        </pc:spChg>
        <pc:spChg chg="mod">
          <ac:chgData name="Guthmiller, Katie" userId="e236ca47-3d29-414a-973f-27f02757f9c3" providerId="ADAL" clId="{2380F985-0191-4D7B-9F7D-99F769396042}" dt="2020-09-30T22:51:08.702" v="816"/>
          <ac:spMkLst>
            <pc:docMk/>
            <pc:sldMasterMk cId="134759213" sldId="2147483648"/>
            <ac:spMk id="7" creationId="{00000000-0000-0000-0000-000000000000}"/>
          </ac:spMkLst>
        </pc:spChg>
        <pc:spChg chg="mod">
          <ac:chgData name="Guthmiller, Katie" userId="e236ca47-3d29-414a-973f-27f02757f9c3" providerId="ADAL" clId="{2380F985-0191-4D7B-9F7D-99F769396042}" dt="2020-09-30T22:51:08.702" v="816"/>
          <ac:spMkLst>
            <pc:docMk/>
            <pc:sldMasterMk cId="134759213" sldId="2147483648"/>
            <ac:spMk id="8" creationId="{00000000-0000-0000-0000-000000000000}"/>
          </ac:spMkLst>
        </pc:spChg>
        <pc:spChg chg="mod">
          <ac:chgData name="Guthmiller, Katie" userId="e236ca47-3d29-414a-973f-27f02757f9c3" providerId="ADAL" clId="{2380F985-0191-4D7B-9F7D-99F769396042}" dt="2020-09-30T22:51:08.702" v="816"/>
          <ac:spMkLst>
            <pc:docMk/>
            <pc:sldMasterMk cId="134759213" sldId="2147483648"/>
            <ac:spMk id="9" creationId="{00000000-0000-0000-0000-000000000000}"/>
          </ac:spMkLst>
        </pc:spChg>
        <pc:spChg chg="mod">
          <ac:chgData name="Guthmiller, Katie" userId="e236ca47-3d29-414a-973f-27f02757f9c3" providerId="ADAL" clId="{2380F985-0191-4D7B-9F7D-99F769396042}" dt="2020-09-30T22:51:08.702" v="816"/>
          <ac:spMkLst>
            <pc:docMk/>
            <pc:sldMasterMk cId="134759213" sldId="2147483648"/>
            <ac:spMk id="10" creationId="{00000000-0000-0000-0000-000000000000}"/>
          </ac:spMkLst>
        </pc:spChg>
        <pc:picChg chg="mod">
          <ac:chgData name="Guthmiller, Katie" userId="e236ca47-3d29-414a-973f-27f02757f9c3" providerId="ADAL" clId="{2380F985-0191-4D7B-9F7D-99F769396042}" dt="2020-09-30T22:51:08.702" v="816"/>
          <ac:picMkLst>
            <pc:docMk/>
            <pc:sldMasterMk cId="134759213" sldId="2147483648"/>
            <ac:picMk id="19" creationId="{00000000-0000-0000-0000-000000000000}"/>
          </ac:picMkLst>
        </pc:picChg>
        <pc:picChg chg="mod">
          <ac:chgData name="Guthmiller, Katie" userId="e236ca47-3d29-414a-973f-27f02757f9c3" providerId="ADAL" clId="{2380F985-0191-4D7B-9F7D-99F769396042}" dt="2020-09-30T22:51:08.702" v="816"/>
          <ac:picMkLst>
            <pc:docMk/>
            <pc:sldMasterMk cId="134759213" sldId="2147483648"/>
            <ac:picMk id="20" creationId="{00000000-0000-0000-0000-000000000000}"/>
          </ac:picMkLst>
        </pc:picChg>
        <pc:sldLayoutChg chg="modSp">
          <pc:chgData name="Guthmiller, Katie" userId="e236ca47-3d29-414a-973f-27f02757f9c3" providerId="ADAL" clId="{2380F985-0191-4D7B-9F7D-99F769396042}" dt="2020-09-30T22:51:08.702" v="816"/>
          <pc:sldLayoutMkLst>
            <pc:docMk/>
            <pc:sldMasterMk cId="134759213" sldId="2147483648"/>
            <pc:sldLayoutMk cId="1450328953" sldId="2147483649"/>
          </pc:sldLayoutMkLst>
          <pc:spChg chg="mod">
            <ac:chgData name="Guthmiller, Katie" userId="e236ca47-3d29-414a-973f-27f02757f9c3" providerId="ADAL" clId="{2380F985-0191-4D7B-9F7D-99F769396042}" dt="2020-09-30T22:51:08.702" v="816"/>
            <ac:spMkLst>
              <pc:docMk/>
              <pc:sldMasterMk cId="134759213" sldId="2147483648"/>
              <pc:sldLayoutMk cId="1450328953" sldId="2147483649"/>
              <ac:spMk id="2" creationId="{00000000-0000-0000-0000-000000000000}"/>
            </ac:spMkLst>
          </pc:spChg>
          <pc:spChg chg="mod">
            <ac:chgData name="Guthmiller, Katie" userId="e236ca47-3d29-414a-973f-27f02757f9c3" providerId="ADAL" clId="{2380F985-0191-4D7B-9F7D-99F769396042}" dt="2020-09-30T22:51:08.702" v="816"/>
            <ac:spMkLst>
              <pc:docMk/>
              <pc:sldMasterMk cId="134759213" sldId="2147483648"/>
              <pc:sldLayoutMk cId="1450328953" sldId="2147483649"/>
              <ac:spMk id="3" creationId="{00000000-0000-0000-0000-000000000000}"/>
            </ac:spMkLst>
          </pc:spChg>
        </pc:sldLayoutChg>
        <pc:sldLayoutChg chg="modSp">
          <pc:chgData name="Guthmiller, Katie" userId="e236ca47-3d29-414a-973f-27f02757f9c3" providerId="ADAL" clId="{2380F985-0191-4D7B-9F7D-99F769396042}" dt="2020-09-30T22:51:08.702" v="816"/>
          <pc:sldLayoutMkLst>
            <pc:docMk/>
            <pc:sldMasterMk cId="134759213" sldId="2147483648"/>
            <pc:sldLayoutMk cId="981295207" sldId="2147483650"/>
          </pc:sldLayoutMkLst>
          <pc:spChg chg="mod">
            <ac:chgData name="Guthmiller, Katie" userId="e236ca47-3d29-414a-973f-27f02757f9c3" providerId="ADAL" clId="{2380F985-0191-4D7B-9F7D-99F769396042}" dt="2020-09-30T22:51:08.702" v="816"/>
            <ac:spMkLst>
              <pc:docMk/>
              <pc:sldMasterMk cId="134759213" sldId="2147483648"/>
              <pc:sldLayoutMk cId="981295207" sldId="2147483650"/>
              <ac:spMk id="2" creationId="{00000000-0000-0000-0000-000000000000}"/>
            </ac:spMkLst>
          </pc:spChg>
          <pc:spChg chg="mod">
            <ac:chgData name="Guthmiller, Katie" userId="e236ca47-3d29-414a-973f-27f02757f9c3" providerId="ADAL" clId="{2380F985-0191-4D7B-9F7D-99F769396042}" dt="2020-09-30T22:51:08.702" v="816"/>
            <ac:spMkLst>
              <pc:docMk/>
              <pc:sldMasterMk cId="134759213" sldId="2147483648"/>
              <pc:sldLayoutMk cId="981295207" sldId="2147483650"/>
              <ac:spMk id="3" creationId="{00000000-0000-0000-0000-000000000000}"/>
            </ac:spMkLst>
          </pc:spChg>
        </pc:sldLayoutChg>
        <pc:sldLayoutChg chg="modSp">
          <pc:chgData name="Guthmiller, Katie" userId="e236ca47-3d29-414a-973f-27f02757f9c3" providerId="ADAL" clId="{2380F985-0191-4D7B-9F7D-99F769396042}" dt="2020-09-30T22:51:08.702" v="816"/>
          <pc:sldLayoutMkLst>
            <pc:docMk/>
            <pc:sldMasterMk cId="134759213" sldId="2147483648"/>
            <pc:sldLayoutMk cId="2101618736" sldId="2147483651"/>
          </pc:sldLayoutMkLst>
          <pc:spChg chg="mod">
            <ac:chgData name="Guthmiller, Katie" userId="e236ca47-3d29-414a-973f-27f02757f9c3" providerId="ADAL" clId="{2380F985-0191-4D7B-9F7D-99F769396042}" dt="2020-09-30T22:51:08.702" v="816"/>
            <ac:spMkLst>
              <pc:docMk/>
              <pc:sldMasterMk cId="134759213" sldId="2147483648"/>
              <pc:sldLayoutMk cId="2101618736" sldId="2147483651"/>
              <ac:spMk id="2" creationId="{00000000-0000-0000-0000-000000000000}"/>
            </ac:spMkLst>
          </pc:spChg>
          <pc:spChg chg="mod">
            <ac:chgData name="Guthmiller, Katie" userId="e236ca47-3d29-414a-973f-27f02757f9c3" providerId="ADAL" clId="{2380F985-0191-4D7B-9F7D-99F769396042}" dt="2020-09-30T22:51:08.702" v="816"/>
            <ac:spMkLst>
              <pc:docMk/>
              <pc:sldMasterMk cId="134759213" sldId="2147483648"/>
              <pc:sldLayoutMk cId="2101618736" sldId="2147483651"/>
              <ac:spMk id="3" creationId="{00000000-0000-0000-0000-000000000000}"/>
            </ac:spMkLst>
          </pc:spChg>
        </pc:sldLayoutChg>
        <pc:sldLayoutChg chg="modSp">
          <pc:chgData name="Guthmiller, Katie" userId="e236ca47-3d29-414a-973f-27f02757f9c3" providerId="ADAL" clId="{2380F985-0191-4D7B-9F7D-99F769396042}" dt="2020-09-30T22:51:08.702" v="816"/>
          <pc:sldLayoutMkLst>
            <pc:docMk/>
            <pc:sldMasterMk cId="134759213" sldId="2147483648"/>
            <pc:sldLayoutMk cId="95070096" sldId="2147483652"/>
          </pc:sldLayoutMkLst>
          <pc:spChg chg="mod">
            <ac:chgData name="Guthmiller, Katie" userId="e236ca47-3d29-414a-973f-27f02757f9c3" providerId="ADAL" clId="{2380F985-0191-4D7B-9F7D-99F769396042}" dt="2020-09-30T22:51:08.702" v="816"/>
            <ac:spMkLst>
              <pc:docMk/>
              <pc:sldMasterMk cId="134759213" sldId="2147483648"/>
              <pc:sldLayoutMk cId="95070096" sldId="2147483652"/>
              <ac:spMk id="3" creationId="{00000000-0000-0000-0000-000000000000}"/>
            </ac:spMkLst>
          </pc:spChg>
          <pc:spChg chg="mod">
            <ac:chgData name="Guthmiller, Katie" userId="e236ca47-3d29-414a-973f-27f02757f9c3" providerId="ADAL" clId="{2380F985-0191-4D7B-9F7D-99F769396042}" dt="2020-09-30T22:51:08.702" v="816"/>
            <ac:spMkLst>
              <pc:docMk/>
              <pc:sldMasterMk cId="134759213" sldId="2147483648"/>
              <pc:sldLayoutMk cId="95070096" sldId="2147483652"/>
              <ac:spMk id="4" creationId="{00000000-0000-0000-0000-000000000000}"/>
            </ac:spMkLst>
          </pc:spChg>
          <pc:spChg chg="mod">
            <ac:chgData name="Guthmiller, Katie" userId="e236ca47-3d29-414a-973f-27f02757f9c3" providerId="ADAL" clId="{2380F985-0191-4D7B-9F7D-99F769396042}" dt="2020-09-30T22:51:08.702" v="816"/>
            <ac:spMkLst>
              <pc:docMk/>
              <pc:sldMasterMk cId="134759213" sldId="2147483648"/>
              <pc:sldLayoutMk cId="95070096" sldId="2147483652"/>
              <ac:spMk id="5" creationId="{00000000-0000-0000-0000-000000000000}"/>
            </ac:spMkLst>
          </pc:spChg>
        </pc:sldLayoutChg>
        <pc:sldLayoutChg chg="modSp">
          <pc:chgData name="Guthmiller, Katie" userId="e236ca47-3d29-414a-973f-27f02757f9c3" providerId="ADAL" clId="{2380F985-0191-4D7B-9F7D-99F769396042}" dt="2020-09-30T22:51:08.702" v="816"/>
          <pc:sldLayoutMkLst>
            <pc:docMk/>
            <pc:sldMasterMk cId="134759213" sldId="2147483648"/>
            <pc:sldLayoutMk cId="115270104" sldId="2147483653"/>
          </pc:sldLayoutMkLst>
          <pc:spChg chg="mod">
            <ac:chgData name="Guthmiller, Katie" userId="e236ca47-3d29-414a-973f-27f02757f9c3" providerId="ADAL" clId="{2380F985-0191-4D7B-9F7D-99F769396042}" dt="2020-09-30T22:51:08.702" v="816"/>
            <ac:spMkLst>
              <pc:docMk/>
              <pc:sldMasterMk cId="134759213" sldId="2147483648"/>
              <pc:sldLayoutMk cId="115270104" sldId="2147483653"/>
              <ac:spMk id="3" creationId="{00000000-0000-0000-0000-000000000000}"/>
            </ac:spMkLst>
          </pc:spChg>
          <pc:spChg chg="mod">
            <ac:chgData name="Guthmiller, Katie" userId="e236ca47-3d29-414a-973f-27f02757f9c3" providerId="ADAL" clId="{2380F985-0191-4D7B-9F7D-99F769396042}" dt="2020-09-30T22:51:08.702" v="816"/>
            <ac:spMkLst>
              <pc:docMk/>
              <pc:sldMasterMk cId="134759213" sldId="2147483648"/>
              <pc:sldLayoutMk cId="115270104" sldId="2147483653"/>
              <ac:spMk id="4" creationId="{00000000-0000-0000-0000-000000000000}"/>
            </ac:spMkLst>
          </pc:spChg>
          <pc:spChg chg="mod">
            <ac:chgData name="Guthmiller, Katie" userId="e236ca47-3d29-414a-973f-27f02757f9c3" providerId="ADAL" clId="{2380F985-0191-4D7B-9F7D-99F769396042}" dt="2020-09-30T22:51:08.702" v="816"/>
            <ac:spMkLst>
              <pc:docMk/>
              <pc:sldMasterMk cId="134759213" sldId="2147483648"/>
              <pc:sldLayoutMk cId="115270104" sldId="2147483653"/>
              <ac:spMk id="5" creationId="{00000000-0000-0000-0000-000000000000}"/>
            </ac:spMkLst>
          </pc:spChg>
          <pc:spChg chg="mod">
            <ac:chgData name="Guthmiller, Katie" userId="e236ca47-3d29-414a-973f-27f02757f9c3" providerId="ADAL" clId="{2380F985-0191-4D7B-9F7D-99F769396042}" dt="2020-09-30T22:51:08.702" v="816"/>
            <ac:spMkLst>
              <pc:docMk/>
              <pc:sldMasterMk cId="134759213" sldId="2147483648"/>
              <pc:sldLayoutMk cId="115270104" sldId="2147483653"/>
              <ac:spMk id="6" creationId="{00000000-0000-0000-0000-000000000000}"/>
            </ac:spMkLst>
          </pc:spChg>
          <pc:spChg chg="mod">
            <ac:chgData name="Guthmiller, Katie" userId="e236ca47-3d29-414a-973f-27f02757f9c3" providerId="ADAL" clId="{2380F985-0191-4D7B-9F7D-99F769396042}" dt="2020-09-30T22:51:08.702" v="816"/>
            <ac:spMkLst>
              <pc:docMk/>
              <pc:sldMasterMk cId="134759213" sldId="2147483648"/>
              <pc:sldLayoutMk cId="115270104" sldId="2147483653"/>
              <ac:spMk id="7" creationId="{00000000-0000-0000-0000-000000000000}"/>
            </ac:spMkLst>
          </pc:spChg>
        </pc:sldLayoutChg>
        <pc:sldLayoutChg chg="modSp">
          <pc:chgData name="Guthmiller, Katie" userId="e236ca47-3d29-414a-973f-27f02757f9c3" providerId="ADAL" clId="{2380F985-0191-4D7B-9F7D-99F769396042}" dt="2020-09-30T22:51:08.702" v="816"/>
          <pc:sldLayoutMkLst>
            <pc:docMk/>
            <pc:sldMasterMk cId="134759213" sldId="2147483648"/>
            <pc:sldLayoutMk cId="314388334" sldId="2147483654"/>
          </pc:sldLayoutMkLst>
          <pc:spChg chg="mod">
            <ac:chgData name="Guthmiller, Katie" userId="e236ca47-3d29-414a-973f-27f02757f9c3" providerId="ADAL" clId="{2380F985-0191-4D7B-9F7D-99F769396042}" dt="2020-09-30T22:51:08.702" v="816"/>
            <ac:spMkLst>
              <pc:docMk/>
              <pc:sldMasterMk cId="134759213" sldId="2147483648"/>
              <pc:sldLayoutMk cId="314388334" sldId="2147483654"/>
              <ac:spMk id="2" creationId="{00000000-0000-0000-0000-000000000000}"/>
            </ac:spMkLst>
          </pc:spChg>
          <pc:spChg chg="mod">
            <ac:chgData name="Guthmiller, Katie" userId="e236ca47-3d29-414a-973f-27f02757f9c3" providerId="ADAL" clId="{2380F985-0191-4D7B-9F7D-99F769396042}" dt="2020-09-30T22:51:08.702" v="816"/>
            <ac:spMkLst>
              <pc:docMk/>
              <pc:sldMasterMk cId="134759213" sldId="2147483648"/>
              <pc:sldLayoutMk cId="314388334" sldId="2147483654"/>
              <ac:spMk id="4" creationId="{00000000-0000-0000-0000-000000000000}"/>
            </ac:spMkLst>
          </pc:spChg>
          <pc:spChg chg="mod">
            <ac:chgData name="Guthmiller, Katie" userId="e236ca47-3d29-414a-973f-27f02757f9c3" providerId="ADAL" clId="{2380F985-0191-4D7B-9F7D-99F769396042}" dt="2020-09-30T22:51:08.702" v="816"/>
            <ac:spMkLst>
              <pc:docMk/>
              <pc:sldMasterMk cId="134759213" sldId="2147483648"/>
              <pc:sldLayoutMk cId="314388334" sldId="2147483654"/>
              <ac:spMk id="7" creationId="{00000000-0000-0000-0000-000000000000}"/>
            </ac:spMkLst>
          </pc:spChg>
          <pc:spChg chg="mod">
            <ac:chgData name="Guthmiller, Katie" userId="e236ca47-3d29-414a-973f-27f02757f9c3" providerId="ADAL" clId="{2380F985-0191-4D7B-9F7D-99F769396042}" dt="2020-09-30T22:51:08.702" v="816"/>
            <ac:spMkLst>
              <pc:docMk/>
              <pc:sldMasterMk cId="134759213" sldId="2147483648"/>
              <pc:sldLayoutMk cId="314388334" sldId="2147483654"/>
              <ac:spMk id="10" creationId="{00000000-0000-0000-0000-000000000000}"/>
            </ac:spMkLst>
          </pc:spChg>
          <pc:spChg chg="mod">
            <ac:chgData name="Guthmiller, Katie" userId="e236ca47-3d29-414a-973f-27f02757f9c3" providerId="ADAL" clId="{2380F985-0191-4D7B-9F7D-99F769396042}" dt="2020-09-30T22:51:08.702" v="816"/>
            <ac:spMkLst>
              <pc:docMk/>
              <pc:sldMasterMk cId="134759213" sldId="2147483648"/>
              <pc:sldLayoutMk cId="314388334" sldId="2147483654"/>
              <ac:spMk id="12" creationId="{00000000-0000-0000-0000-000000000000}"/>
            </ac:spMkLst>
          </pc:spChg>
          <pc:spChg chg="mod">
            <ac:chgData name="Guthmiller, Katie" userId="e236ca47-3d29-414a-973f-27f02757f9c3" providerId="ADAL" clId="{2380F985-0191-4D7B-9F7D-99F769396042}" dt="2020-09-30T22:51:08.702" v="816"/>
            <ac:spMkLst>
              <pc:docMk/>
              <pc:sldMasterMk cId="134759213" sldId="2147483648"/>
              <pc:sldLayoutMk cId="314388334" sldId="2147483654"/>
              <ac:spMk id="13" creationId="{00000000-0000-0000-0000-000000000000}"/>
            </ac:spMkLst>
          </pc:spChg>
          <pc:spChg chg="mod">
            <ac:chgData name="Guthmiller, Katie" userId="e236ca47-3d29-414a-973f-27f02757f9c3" providerId="ADAL" clId="{2380F985-0191-4D7B-9F7D-99F769396042}" dt="2020-09-30T22:51:08.702" v="816"/>
            <ac:spMkLst>
              <pc:docMk/>
              <pc:sldMasterMk cId="134759213" sldId="2147483648"/>
              <pc:sldLayoutMk cId="314388334" sldId="2147483654"/>
              <ac:spMk id="14" creationId="{00000000-0000-0000-0000-000000000000}"/>
            </ac:spMkLst>
          </pc:spChg>
          <pc:picChg chg="mod">
            <ac:chgData name="Guthmiller, Katie" userId="e236ca47-3d29-414a-973f-27f02757f9c3" providerId="ADAL" clId="{2380F985-0191-4D7B-9F7D-99F769396042}" dt="2020-09-30T22:51:08.702" v="816"/>
            <ac:picMkLst>
              <pc:docMk/>
              <pc:sldMasterMk cId="134759213" sldId="2147483648"/>
              <pc:sldLayoutMk cId="314388334" sldId="2147483654"/>
              <ac:picMk id="5" creationId="{00000000-0000-0000-0000-000000000000}"/>
            </ac:picMkLst>
          </pc:picChg>
          <pc:picChg chg="mod">
            <ac:chgData name="Guthmiller, Katie" userId="e236ca47-3d29-414a-973f-27f02757f9c3" providerId="ADAL" clId="{2380F985-0191-4D7B-9F7D-99F769396042}" dt="2020-09-30T22:51:08.702" v="816"/>
            <ac:picMkLst>
              <pc:docMk/>
              <pc:sldMasterMk cId="134759213" sldId="2147483648"/>
              <pc:sldLayoutMk cId="314388334" sldId="2147483654"/>
              <ac:picMk id="8" creationId="{00000000-0000-0000-0000-000000000000}"/>
            </ac:picMkLst>
          </pc:picChg>
          <pc:picChg chg="mod">
            <ac:chgData name="Guthmiller, Katie" userId="e236ca47-3d29-414a-973f-27f02757f9c3" providerId="ADAL" clId="{2380F985-0191-4D7B-9F7D-99F769396042}" dt="2020-09-30T22:51:08.702" v="816"/>
            <ac:picMkLst>
              <pc:docMk/>
              <pc:sldMasterMk cId="134759213" sldId="2147483648"/>
              <pc:sldLayoutMk cId="314388334" sldId="2147483654"/>
              <ac:picMk id="11" creationId="{00000000-0000-0000-0000-000000000000}"/>
            </ac:picMkLst>
          </pc:picChg>
        </pc:sldLayoutChg>
        <pc:sldLayoutChg chg="modSp">
          <pc:chgData name="Guthmiller, Katie" userId="e236ca47-3d29-414a-973f-27f02757f9c3" providerId="ADAL" clId="{2380F985-0191-4D7B-9F7D-99F769396042}" dt="2020-09-30T22:51:08.702" v="816"/>
          <pc:sldLayoutMkLst>
            <pc:docMk/>
            <pc:sldMasterMk cId="134759213" sldId="2147483648"/>
            <pc:sldLayoutMk cId="1114957918" sldId="2147483655"/>
          </pc:sldLayoutMkLst>
          <pc:spChg chg="mod">
            <ac:chgData name="Guthmiller, Katie" userId="e236ca47-3d29-414a-973f-27f02757f9c3" providerId="ADAL" clId="{2380F985-0191-4D7B-9F7D-99F769396042}" dt="2020-09-30T22:51:08.702" v="816"/>
            <ac:spMkLst>
              <pc:docMk/>
              <pc:sldMasterMk cId="134759213" sldId="2147483648"/>
              <pc:sldLayoutMk cId="1114957918" sldId="2147483655"/>
              <ac:spMk id="3" creationId="{00000000-0000-0000-0000-000000000000}"/>
            </ac:spMkLst>
          </pc:spChg>
        </pc:sldLayoutChg>
        <pc:sldLayoutChg chg="modSp">
          <pc:chgData name="Guthmiller, Katie" userId="e236ca47-3d29-414a-973f-27f02757f9c3" providerId="ADAL" clId="{2380F985-0191-4D7B-9F7D-99F769396042}" dt="2020-09-30T22:51:08.702" v="816"/>
          <pc:sldLayoutMkLst>
            <pc:docMk/>
            <pc:sldMasterMk cId="134759213" sldId="2147483648"/>
            <pc:sldLayoutMk cId="155424104" sldId="2147483656"/>
          </pc:sldLayoutMkLst>
          <pc:spChg chg="mod">
            <ac:chgData name="Guthmiller, Katie" userId="e236ca47-3d29-414a-973f-27f02757f9c3" providerId="ADAL" clId="{2380F985-0191-4D7B-9F7D-99F769396042}" dt="2020-09-30T22:51:08.702" v="816"/>
            <ac:spMkLst>
              <pc:docMk/>
              <pc:sldMasterMk cId="134759213" sldId="2147483648"/>
              <pc:sldLayoutMk cId="155424104" sldId="2147483656"/>
              <ac:spMk id="2" creationId="{00000000-0000-0000-0000-000000000000}"/>
            </ac:spMkLst>
          </pc:spChg>
          <pc:spChg chg="mod">
            <ac:chgData name="Guthmiller, Katie" userId="e236ca47-3d29-414a-973f-27f02757f9c3" providerId="ADAL" clId="{2380F985-0191-4D7B-9F7D-99F769396042}" dt="2020-09-30T22:51:08.702" v="816"/>
            <ac:spMkLst>
              <pc:docMk/>
              <pc:sldMasterMk cId="134759213" sldId="2147483648"/>
              <pc:sldLayoutMk cId="155424104" sldId="2147483656"/>
              <ac:spMk id="3" creationId="{00000000-0000-0000-0000-000000000000}"/>
            </ac:spMkLst>
          </pc:spChg>
          <pc:spChg chg="mod">
            <ac:chgData name="Guthmiller, Katie" userId="e236ca47-3d29-414a-973f-27f02757f9c3" providerId="ADAL" clId="{2380F985-0191-4D7B-9F7D-99F769396042}" dt="2020-09-30T22:51:08.702" v="816"/>
            <ac:spMkLst>
              <pc:docMk/>
              <pc:sldMasterMk cId="134759213" sldId="2147483648"/>
              <pc:sldLayoutMk cId="155424104" sldId="2147483656"/>
              <ac:spMk id="4" creationId="{00000000-0000-0000-0000-000000000000}"/>
            </ac:spMkLst>
          </pc:spChg>
        </pc:sldLayoutChg>
        <pc:sldLayoutChg chg="modSp">
          <pc:chgData name="Guthmiller, Katie" userId="e236ca47-3d29-414a-973f-27f02757f9c3" providerId="ADAL" clId="{2380F985-0191-4D7B-9F7D-99F769396042}" dt="2020-09-30T22:51:08.702" v="816"/>
          <pc:sldLayoutMkLst>
            <pc:docMk/>
            <pc:sldMasterMk cId="134759213" sldId="2147483648"/>
            <pc:sldLayoutMk cId="872801176" sldId="2147483657"/>
          </pc:sldLayoutMkLst>
          <pc:spChg chg="mod">
            <ac:chgData name="Guthmiller, Katie" userId="e236ca47-3d29-414a-973f-27f02757f9c3" providerId="ADAL" clId="{2380F985-0191-4D7B-9F7D-99F769396042}" dt="2020-09-30T22:51:08.702" v="816"/>
            <ac:spMkLst>
              <pc:docMk/>
              <pc:sldMasterMk cId="134759213" sldId="2147483648"/>
              <pc:sldLayoutMk cId="872801176" sldId="2147483657"/>
              <ac:spMk id="3" creationId="{00000000-0000-0000-0000-000000000000}"/>
            </ac:spMkLst>
          </pc:spChg>
          <pc:spChg chg="mod">
            <ac:chgData name="Guthmiller, Katie" userId="e236ca47-3d29-414a-973f-27f02757f9c3" providerId="ADAL" clId="{2380F985-0191-4D7B-9F7D-99F769396042}" dt="2020-09-30T22:51:08.702" v="816"/>
            <ac:spMkLst>
              <pc:docMk/>
              <pc:sldMasterMk cId="134759213" sldId="2147483648"/>
              <pc:sldLayoutMk cId="872801176" sldId="2147483657"/>
              <ac:spMk id="4" creationId="{00000000-0000-0000-0000-000000000000}"/>
            </ac:spMkLst>
          </pc:spChg>
          <pc:spChg chg="mod">
            <ac:chgData name="Guthmiller, Katie" userId="e236ca47-3d29-414a-973f-27f02757f9c3" providerId="ADAL" clId="{2380F985-0191-4D7B-9F7D-99F769396042}" dt="2020-09-30T22:51:08.702" v="816"/>
            <ac:spMkLst>
              <pc:docMk/>
              <pc:sldMasterMk cId="134759213" sldId="2147483648"/>
              <pc:sldLayoutMk cId="872801176" sldId="2147483657"/>
              <ac:spMk id="5" creationId="{00000000-0000-0000-0000-000000000000}"/>
            </ac:spMkLst>
          </pc:spChg>
        </pc:sldLayoutChg>
      </pc:sldMasterChg>
      <pc:sldMasterChg chg="modSp">
        <pc:chgData name="Guthmiller, Katie" userId="e236ca47-3d29-414a-973f-27f02757f9c3" providerId="ADAL" clId="{2380F985-0191-4D7B-9F7D-99F769396042}" dt="2020-09-30T22:51:08.702" v="816"/>
        <pc:sldMasterMkLst>
          <pc:docMk/>
          <pc:sldMasterMk cId="1982303769" sldId="2147483658"/>
        </pc:sldMasterMkLst>
        <pc:spChg chg="mod">
          <ac:chgData name="Guthmiller, Katie" userId="e236ca47-3d29-414a-973f-27f02757f9c3" providerId="ADAL" clId="{2380F985-0191-4D7B-9F7D-99F769396042}" dt="2020-09-30T22:51:08.702" v="816"/>
          <ac:spMkLst>
            <pc:docMk/>
            <pc:sldMasterMk cId="1982303769" sldId="2147483658"/>
            <ac:spMk id="7" creationId="{00000000-0000-0000-0000-000000000000}"/>
          </ac:spMkLst>
        </pc:spChg>
        <pc:spChg chg="mod">
          <ac:chgData name="Guthmiller, Katie" userId="e236ca47-3d29-414a-973f-27f02757f9c3" providerId="ADAL" clId="{2380F985-0191-4D7B-9F7D-99F769396042}" dt="2020-09-30T22:51:08.702" v="816"/>
          <ac:spMkLst>
            <pc:docMk/>
            <pc:sldMasterMk cId="1982303769" sldId="2147483658"/>
            <ac:spMk id="8" creationId="{00000000-0000-0000-0000-000000000000}"/>
          </ac:spMkLst>
        </pc:spChg>
        <pc:spChg chg="mod">
          <ac:chgData name="Guthmiller, Katie" userId="e236ca47-3d29-414a-973f-27f02757f9c3" providerId="ADAL" clId="{2380F985-0191-4D7B-9F7D-99F769396042}" dt="2020-09-30T22:51:08.702" v="816"/>
          <ac:spMkLst>
            <pc:docMk/>
            <pc:sldMasterMk cId="1982303769" sldId="2147483658"/>
            <ac:spMk id="9" creationId="{00000000-0000-0000-0000-000000000000}"/>
          </ac:spMkLst>
        </pc:spChg>
        <pc:spChg chg="mod">
          <ac:chgData name="Guthmiller, Katie" userId="e236ca47-3d29-414a-973f-27f02757f9c3" providerId="ADAL" clId="{2380F985-0191-4D7B-9F7D-99F769396042}" dt="2020-09-30T22:51:08.702" v="816"/>
          <ac:spMkLst>
            <pc:docMk/>
            <pc:sldMasterMk cId="1982303769" sldId="2147483658"/>
            <ac:spMk id="10" creationId="{00000000-0000-0000-0000-000000000000}"/>
          </ac:spMkLst>
        </pc:spChg>
        <pc:spChg chg="mod">
          <ac:chgData name="Guthmiller, Katie" userId="e236ca47-3d29-414a-973f-27f02757f9c3" providerId="ADAL" clId="{2380F985-0191-4D7B-9F7D-99F769396042}" dt="2020-09-30T22:51:08.702" v="816"/>
          <ac:spMkLst>
            <pc:docMk/>
            <pc:sldMasterMk cId="1982303769" sldId="2147483658"/>
            <ac:spMk id="11" creationId="{00000000-0000-0000-0000-000000000000}"/>
          </ac:spMkLst>
        </pc:spChg>
      </pc:sldMasterChg>
      <pc:sldMasterChg chg="modSp del delSldLayout modSldLayout">
        <pc:chgData name="Guthmiller, Katie" userId="e236ca47-3d29-414a-973f-27f02757f9c3" providerId="ADAL" clId="{2380F985-0191-4D7B-9F7D-99F769396042}" dt="2020-09-30T22:49:25.795" v="813" actId="47"/>
        <pc:sldMasterMkLst>
          <pc:docMk/>
          <pc:sldMasterMk cId="2730115771" sldId="2147483659"/>
        </pc:sldMasterMkLst>
        <pc:spChg chg="mod">
          <ac:chgData name="Guthmiller, Katie" userId="e236ca47-3d29-414a-973f-27f02757f9c3" providerId="ADAL" clId="{2380F985-0191-4D7B-9F7D-99F769396042}" dt="2020-09-30T22:48:21.044" v="812"/>
          <ac:spMkLst>
            <pc:docMk/>
            <pc:sldMasterMk cId="2730115771" sldId="2147483659"/>
            <ac:spMk id="6"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ac:spMk id="8"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ac:spMk id="10"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ac:spMk id="12"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ac:spMk id="13" creationId="{00000000-0000-0000-0000-000000000000}"/>
          </ac:spMkLst>
        </pc:spChg>
        <pc:picChg chg="mod">
          <ac:chgData name="Guthmiller, Katie" userId="e236ca47-3d29-414a-973f-27f02757f9c3" providerId="ADAL" clId="{2380F985-0191-4D7B-9F7D-99F769396042}" dt="2020-09-30T22:48:21.044" v="812"/>
          <ac:picMkLst>
            <pc:docMk/>
            <pc:sldMasterMk cId="2730115771" sldId="2147483659"/>
            <ac:picMk id="7" creationId="{00000000-0000-0000-0000-000000000000}"/>
          </ac:picMkLst>
        </pc:picChg>
        <pc:picChg chg="mod">
          <ac:chgData name="Guthmiller, Katie" userId="e236ca47-3d29-414a-973f-27f02757f9c3" providerId="ADAL" clId="{2380F985-0191-4D7B-9F7D-99F769396042}" dt="2020-09-30T22:48:21.044" v="812"/>
          <ac:picMkLst>
            <pc:docMk/>
            <pc:sldMasterMk cId="2730115771" sldId="2147483659"/>
            <ac:picMk id="9" creationId="{00000000-0000-0000-0000-000000000000}"/>
          </ac:picMkLst>
        </pc:picChg>
        <pc:sldLayoutChg chg="modSp del">
          <pc:chgData name="Guthmiller, Katie" userId="e236ca47-3d29-414a-973f-27f02757f9c3" providerId="ADAL" clId="{2380F985-0191-4D7B-9F7D-99F769396042}" dt="2020-09-30T22:49:25.795" v="813" actId="47"/>
          <pc:sldLayoutMkLst>
            <pc:docMk/>
            <pc:sldMasterMk cId="2730115771" sldId="2147483659"/>
            <pc:sldLayoutMk cId="3178196286" sldId="2147483660"/>
          </pc:sldLayoutMkLst>
          <pc:spChg chg="mod">
            <ac:chgData name="Guthmiller, Katie" userId="e236ca47-3d29-414a-973f-27f02757f9c3" providerId="ADAL" clId="{2380F985-0191-4D7B-9F7D-99F769396042}" dt="2020-09-30T22:48:21.044" v="812"/>
            <ac:spMkLst>
              <pc:docMk/>
              <pc:sldMasterMk cId="2730115771" sldId="2147483659"/>
              <pc:sldLayoutMk cId="3178196286" sldId="2147483660"/>
              <ac:spMk id="3"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3178196286" sldId="2147483660"/>
              <ac:spMk id="6"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3178196286" sldId="2147483660"/>
              <ac:spMk id="7" creationId="{00000000-0000-0000-0000-000000000000}"/>
            </ac:spMkLst>
          </pc:spChg>
        </pc:sldLayoutChg>
        <pc:sldLayoutChg chg="modSp del">
          <pc:chgData name="Guthmiller, Katie" userId="e236ca47-3d29-414a-973f-27f02757f9c3" providerId="ADAL" clId="{2380F985-0191-4D7B-9F7D-99F769396042}" dt="2020-09-30T22:49:25.795" v="813" actId="47"/>
          <pc:sldLayoutMkLst>
            <pc:docMk/>
            <pc:sldMasterMk cId="2730115771" sldId="2147483659"/>
            <pc:sldLayoutMk cId="48201297" sldId="2147483661"/>
          </pc:sldLayoutMkLst>
          <pc:spChg chg="mod">
            <ac:chgData name="Guthmiller, Katie" userId="e236ca47-3d29-414a-973f-27f02757f9c3" providerId="ADAL" clId="{2380F985-0191-4D7B-9F7D-99F769396042}" dt="2020-09-30T22:48:21.044" v="812"/>
            <ac:spMkLst>
              <pc:docMk/>
              <pc:sldMasterMk cId="2730115771" sldId="2147483659"/>
              <pc:sldLayoutMk cId="48201297" sldId="2147483661"/>
              <ac:spMk id="2"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48201297" sldId="2147483661"/>
              <ac:spMk id="3"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48201297" sldId="2147483661"/>
              <ac:spMk id="5" creationId="{00000000-0000-0000-0000-000000000000}"/>
            </ac:spMkLst>
          </pc:spChg>
        </pc:sldLayoutChg>
        <pc:sldLayoutChg chg="modSp del">
          <pc:chgData name="Guthmiller, Katie" userId="e236ca47-3d29-414a-973f-27f02757f9c3" providerId="ADAL" clId="{2380F985-0191-4D7B-9F7D-99F769396042}" dt="2020-09-30T22:49:25.795" v="813" actId="47"/>
          <pc:sldLayoutMkLst>
            <pc:docMk/>
            <pc:sldMasterMk cId="2730115771" sldId="2147483659"/>
            <pc:sldLayoutMk cId="2981448881" sldId="2147483662"/>
          </pc:sldLayoutMkLst>
          <pc:spChg chg="mod">
            <ac:chgData name="Guthmiller, Katie" userId="e236ca47-3d29-414a-973f-27f02757f9c3" providerId="ADAL" clId="{2380F985-0191-4D7B-9F7D-99F769396042}" dt="2020-09-30T22:48:21.044" v="812"/>
            <ac:spMkLst>
              <pc:docMk/>
              <pc:sldMasterMk cId="2730115771" sldId="2147483659"/>
              <pc:sldLayoutMk cId="2981448881" sldId="2147483662"/>
              <ac:spMk id="2"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2981448881" sldId="2147483662"/>
              <ac:spMk id="3"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2981448881" sldId="2147483662"/>
              <ac:spMk id="5" creationId="{00000000-0000-0000-0000-000000000000}"/>
            </ac:spMkLst>
          </pc:spChg>
        </pc:sldLayoutChg>
        <pc:sldLayoutChg chg="modSp del">
          <pc:chgData name="Guthmiller, Katie" userId="e236ca47-3d29-414a-973f-27f02757f9c3" providerId="ADAL" clId="{2380F985-0191-4D7B-9F7D-99F769396042}" dt="2020-09-30T22:49:25.795" v="813" actId="47"/>
          <pc:sldLayoutMkLst>
            <pc:docMk/>
            <pc:sldMasterMk cId="2730115771" sldId="2147483659"/>
            <pc:sldLayoutMk cId="3399427365" sldId="2147483663"/>
          </pc:sldLayoutMkLst>
          <pc:spChg chg="mod">
            <ac:chgData name="Guthmiller, Katie" userId="e236ca47-3d29-414a-973f-27f02757f9c3" providerId="ADAL" clId="{2380F985-0191-4D7B-9F7D-99F769396042}" dt="2020-09-30T22:48:21.044" v="812"/>
            <ac:spMkLst>
              <pc:docMk/>
              <pc:sldMasterMk cId="2730115771" sldId="2147483659"/>
              <pc:sldLayoutMk cId="3399427365" sldId="2147483663"/>
              <ac:spMk id="3"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3399427365" sldId="2147483663"/>
              <ac:spMk id="4"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3399427365" sldId="2147483663"/>
              <ac:spMk id="6"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3399427365" sldId="2147483663"/>
              <ac:spMk id="7" creationId="{00000000-0000-0000-0000-000000000000}"/>
            </ac:spMkLst>
          </pc:spChg>
        </pc:sldLayoutChg>
        <pc:sldLayoutChg chg="modSp del">
          <pc:chgData name="Guthmiller, Katie" userId="e236ca47-3d29-414a-973f-27f02757f9c3" providerId="ADAL" clId="{2380F985-0191-4D7B-9F7D-99F769396042}" dt="2020-09-30T22:49:25.795" v="813" actId="47"/>
          <pc:sldLayoutMkLst>
            <pc:docMk/>
            <pc:sldMasterMk cId="2730115771" sldId="2147483659"/>
            <pc:sldLayoutMk cId="1113879130" sldId="2147483664"/>
          </pc:sldLayoutMkLst>
          <pc:spChg chg="mod">
            <ac:chgData name="Guthmiller, Katie" userId="e236ca47-3d29-414a-973f-27f02757f9c3" providerId="ADAL" clId="{2380F985-0191-4D7B-9F7D-99F769396042}" dt="2020-09-30T22:48:21.044" v="812"/>
            <ac:spMkLst>
              <pc:docMk/>
              <pc:sldMasterMk cId="2730115771" sldId="2147483659"/>
              <pc:sldLayoutMk cId="1113879130" sldId="2147483664"/>
              <ac:spMk id="4"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1113879130" sldId="2147483664"/>
              <ac:spMk id="5"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1113879130" sldId="2147483664"/>
              <ac:spMk id="7" creationId="{00000000-0000-0000-0000-000000000000}"/>
            </ac:spMkLst>
          </pc:spChg>
        </pc:sldLayoutChg>
        <pc:sldLayoutChg chg="modSp del">
          <pc:chgData name="Guthmiller, Katie" userId="e236ca47-3d29-414a-973f-27f02757f9c3" providerId="ADAL" clId="{2380F985-0191-4D7B-9F7D-99F769396042}" dt="2020-09-30T22:49:25.795" v="813" actId="47"/>
          <pc:sldLayoutMkLst>
            <pc:docMk/>
            <pc:sldMasterMk cId="2730115771" sldId="2147483659"/>
            <pc:sldLayoutMk cId="1818807713" sldId="2147483665"/>
          </pc:sldLayoutMkLst>
          <pc:spChg chg="mod">
            <ac:chgData name="Guthmiller, Katie" userId="e236ca47-3d29-414a-973f-27f02757f9c3" providerId="ADAL" clId="{2380F985-0191-4D7B-9F7D-99F769396042}" dt="2020-09-30T22:48:21.044" v="812"/>
            <ac:spMkLst>
              <pc:docMk/>
              <pc:sldMasterMk cId="2730115771" sldId="2147483659"/>
              <pc:sldLayoutMk cId="1818807713" sldId="2147483665"/>
              <ac:spMk id="2"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1818807713" sldId="2147483665"/>
              <ac:spMk id="4"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1818807713" sldId="2147483665"/>
              <ac:spMk id="7"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1818807713" sldId="2147483665"/>
              <ac:spMk id="10"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1818807713" sldId="2147483665"/>
              <ac:spMk id="12"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1818807713" sldId="2147483665"/>
              <ac:spMk id="13"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1818807713" sldId="2147483665"/>
              <ac:spMk id="14"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1818807713" sldId="2147483665"/>
              <ac:spMk id="16" creationId="{00000000-0000-0000-0000-000000000000}"/>
            </ac:spMkLst>
          </pc:spChg>
          <pc:picChg chg="mod">
            <ac:chgData name="Guthmiller, Katie" userId="e236ca47-3d29-414a-973f-27f02757f9c3" providerId="ADAL" clId="{2380F985-0191-4D7B-9F7D-99F769396042}" dt="2020-09-30T22:48:21.044" v="812"/>
            <ac:picMkLst>
              <pc:docMk/>
              <pc:sldMasterMk cId="2730115771" sldId="2147483659"/>
              <pc:sldLayoutMk cId="1818807713" sldId="2147483665"/>
              <ac:picMk id="5" creationId="{00000000-0000-0000-0000-000000000000}"/>
            </ac:picMkLst>
          </pc:picChg>
          <pc:picChg chg="mod">
            <ac:chgData name="Guthmiller, Katie" userId="e236ca47-3d29-414a-973f-27f02757f9c3" providerId="ADAL" clId="{2380F985-0191-4D7B-9F7D-99F769396042}" dt="2020-09-30T22:48:21.044" v="812"/>
            <ac:picMkLst>
              <pc:docMk/>
              <pc:sldMasterMk cId="2730115771" sldId="2147483659"/>
              <pc:sldLayoutMk cId="1818807713" sldId="2147483665"/>
              <ac:picMk id="8" creationId="{00000000-0000-0000-0000-000000000000}"/>
            </ac:picMkLst>
          </pc:picChg>
          <pc:picChg chg="mod">
            <ac:chgData name="Guthmiller, Katie" userId="e236ca47-3d29-414a-973f-27f02757f9c3" providerId="ADAL" clId="{2380F985-0191-4D7B-9F7D-99F769396042}" dt="2020-09-30T22:48:21.044" v="812"/>
            <ac:picMkLst>
              <pc:docMk/>
              <pc:sldMasterMk cId="2730115771" sldId="2147483659"/>
              <pc:sldLayoutMk cId="1818807713" sldId="2147483665"/>
              <ac:picMk id="11" creationId="{00000000-0000-0000-0000-000000000000}"/>
            </ac:picMkLst>
          </pc:picChg>
        </pc:sldLayoutChg>
        <pc:sldLayoutChg chg="modSp del">
          <pc:chgData name="Guthmiller, Katie" userId="e236ca47-3d29-414a-973f-27f02757f9c3" providerId="ADAL" clId="{2380F985-0191-4D7B-9F7D-99F769396042}" dt="2020-09-30T22:49:25.795" v="813" actId="47"/>
          <pc:sldLayoutMkLst>
            <pc:docMk/>
            <pc:sldMasterMk cId="2730115771" sldId="2147483659"/>
            <pc:sldLayoutMk cId="3952501819" sldId="2147483666"/>
          </pc:sldLayoutMkLst>
          <pc:spChg chg="mod">
            <ac:chgData name="Guthmiller, Katie" userId="e236ca47-3d29-414a-973f-27f02757f9c3" providerId="ADAL" clId="{2380F985-0191-4D7B-9F7D-99F769396042}" dt="2020-09-30T22:48:21.044" v="812"/>
            <ac:spMkLst>
              <pc:docMk/>
              <pc:sldMasterMk cId="2730115771" sldId="2147483659"/>
              <pc:sldLayoutMk cId="3952501819" sldId="2147483666"/>
              <ac:spMk id="3" creationId="{00000000-0000-0000-0000-000000000000}"/>
            </ac:spMkLst>
          </pc:spChg>
        </pc:sldLayoutChg>
        <pc:sldLayoutChg chg="modSp del">
          <pc:chgData name="Guthmiller, Katie" userId="e236ca47-3d29-414a-973f-27f02757f9c3" providerId="ADAL" clId="{2380F985-0191-4D7B-9F7D-99F769396042}" dt="2020-09-30T22:49:25.795" v="813" actId="47"/>
          <pc:sldLayoutMkLst>
            <pc:docMk/>
            <pc:sldMasterMk cId="2730115771" sldId="2147483659"/>
            <pc:sldLayoutMk cId="108978806" sldId="2147483667"/>
          </pc:sldLayoutMkLst>
          <pc:spChg chg="mod">
            <ac:chgData name="Guthmiller, Katie" userId="e236ca47-3d29-414a-973f-27f02757f9c3" providerId="ADAL" clId="{2380F985-0191-4D7B-9F7D-99F769396042}" dt="2020-09-30T22:48:21.044" v="812"/>
            <ac:spMkLst>
              <pc:docMk/>
              <pc:sldMasterMk cId="2730115771" sldId="2147483659"/>
              <pc:sldLayoutMk cId="108978806" sldId="2147483667"/>
              <ac:spMk id="4"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108978806" sldId="2147483667"/>
              <ac:spMk id="5" creationId="{00000000-0000-0000-0000-000000000000}"/>
            </ac:spMkLst>
          </pc:spChg>
        </pc:sldLayoutChg>
        <pc:sldLayoutChg chg="modSp del">
          <pc:chgData name="Guthmiller, Katie" userId="e236ca47-3d29-414a-973f-27f02757f9c3" providerId="ADAL" clId="{2380F985-0191-4D7B-9F7D-99F769396042}" dt="2020-09-30T22:49:25.795" v="813" actId="47"/>
          <pc:sldLayoutMkLst>
            <pc:docMk/>
            <pc:sldMasterMk cId="2730115771" sldId="2147483659"/>
            <pc:sldLayoutMk cId="2081435479" sldId="2147483668"/>
          </pc:sldLayoutMkLst>
          <pc:spChg chg="mod">
            <ac:chgData name="Guthmiller, Katie" userId="e236ca47-3d29-414a-973f-27f02757f9c3" providerId="ADAL" clId="{2380F985-0191-4D7B-9F7D-99F769396042}" dt="2020-09-30T22:48:21.044" v="812"/>
            <ac:spMkLst>
              <pc:docMk/>
              <pc:sldMasterMk cId="2730115771" sldId="2147483659"/>
              <pc:sldLayoutMk cId="2081435479" sldId="2147483668"/>
              <ac:spMk id="2"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2081435479" sldId="2147483668"/>
              <ac:spMk id="3"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2081435479" sldId="2147483668"/>
              <ac:spMk id="4"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2081435479" sldId="2147483668"/>
              <ac:spMk id="5"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2081435479" sldId="2147483668"/>
              <ac:spMk id="6"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2081435479" sldId="2147483668"/>
              <ac:spMk id="7" creationId="{00000000-0000-0000-0000-000000000000}"/>
            </ac:spMkLst>
          </pc:spChg>
        </pc:sldLayoutChg>
        <pc:sldLayoutChg chg="modSp del">
          <pc:chgData name="Guthmiller, Katie" userId="e236ca47-3d29-414a-973f-27f02757f9c3" providerId="ADAL" clId="{2380F985-0191-4D7B-9F7D-99F769396042}" dt="2020-09-30T22:49:25.795" v="813" actId="47"/>
          <pc:sldLayoutMkLst>
            <pc:docMk/>
            <pc:sldMasterMk cId="2730115771" sldId="2147483659"/>
            <pc:sldLayoutMk cId="2996078451" sldId="2147483669"/>
          </pc:sldLayoutMkLst>
          <pc:spChg chg="mod">
            <ac:chgData name="Guthmiller, Katie" userId="e236ca47-3d29-414a-973f-27f02757f9c3" providerId="ADAL" clId="{2380F985-0191-4D7B-9F7D-99F769396042}" dt="2020-09-30T22:48:21.044" v="812"/>
            <ac:spMkLst>
              <pc:docMk/>
              <pc:sldMasterMk cId="2730115771" sldId="2147483659"/>
              <pc:sldLayoutMk cId="2996078451" sldId="2147483669"/>
              <ac:spMk id="2"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2996078451" sldId="2147483669"/>
              <ac:spMk id="3"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2996078451" sldId="2147483669"/>
              <ac:spMk id="4"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2996078451" sldId="2147483669"/>
              <ac:spMk id="5"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2996078451" sldId="2147483669"/>
              <ac:spMk id="6" creationId="{00000000-0000-0000-0000-000000000000}"/>
            </ac:spMkLst>
          </pc:spChg>
        </pc:sldLayoutChg>
        <pc:sldLayoutChg chg="del">
          <pc:chgData name="Guthmiller, Katie" userId="e236ca47-3d29-414a-973f-27f02757f9c3" providerId="ADAL" clId="{2380F985-0191-4D7B-9F7D-99F769396042}" dt="2020-09-30T22:49:25.795" v="813" actId="47"/>
          <pc:sldLayoutMkLst>
            <pc:docMk/>
            <pc:sldMasterMk cId="2730115771" sldId="2147483659"/>
            <pc:sldLayoutMk cId="181298404" sldId="2147483670"/>
          </pc:sldLayoutMkLst>
        </pc:sldLayoutChg>
        <pc:sldLayoutChg chg="modSp del">
          <pc:chgData name="Guthmiller, Katie" userId="e236ca47-3d29-414a-973f-27f02757f9c3" providerId="ADAL" clId="{2380F985-0191-4D7B-9F7D-99F769396042}" dt="2020-09-30T22:49:25.795" v="813" actId="47"/>
          <pc:sldLayoutMkLst>
            <pc:docMk/>
            <pc:sldMasterMk cId="2730115771" sldId="2147483659"/>
            <pc:sldLayoutMk cId="2568595561" sldId="2147483671"/>
          </pc:sldLayoutMkLst>
          <pc:spChg chg="mod">
            <ac:chgData name="Guthmiller, Katie" userId="e236ca47-3d29-414a-973f-27f02757f9c3" providerId="ADAL" clId="{2380F985-0191-4D7B-9F7D-99F769396042}" dt="2020-09-30T22:48:21.044" v="812"/>
            <ac:spMkLst>
              <pc:docMk/>
              <pc:sldMasterMk cId="2730115771" sldId="2147483659"/>
              <pc:sldLayoutMk cId="2568595561" sldId="2147483671"/>
              <ac:spMk id="2"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2568595561" sldId="2147483671"/>
              <ac:spMk id="3"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2568595561" sldId="2147483671"/>
              <ac:spMk id="4" creationId="{00000000-0000-0000-0000-000000000000}"/>
            </ac:spMkLst>
          </pc:spChg>
        </pc:sldLayoutChg>
        <pc:sldLayoutChg chg="modSp del">
          <pc:chgData name="Guthmiller, Katie" userId="e236ca47-3d29-414a-973f-27f02757f9c3" providerId="ADAL" clId="{2380F985-0191-4D7B-9F7D-99F769396042}" dt="2020-09-30T22:49:25.795" v="813" actId="47"/>
          <pc:sldLayoutMkLst>
            <pc:docMk/>
            <pc:sldMasterMk cId="2730115771" sldId="2147483659"/>
            <pc:sldLayoutMk cId="3526240429" sldId="2147483672"/>
          </pc:sldLayoutMkLst>
          <pc:spChg chg="mod">
            <ac:chgData name="Guthmiller, Katie" userId="e236ca47-3d29-414a-973f-27f02757f9c3" providerId="ADAL" clId="{2380F985-0191-4D7B-9F7D-99F769396042}" dt="2020-09-30T22:48:21.044" v="812"/>
            <ac:spMkLst>
              <pc:docMk/>
              <pc:sldMasterMk cId="2730115771" sldId="2147483659"/>
              <pc:sldLayoutMk cId="3526240429" sldId="2147483672"/>
              <ac:spMk id="2"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3526240429" sldId="2147483672"/>
              <ac:spMk id="3" creationId="{00000000-0000-0000-0000-000000000000}"/>
            </ac:spMkLst>
          </pc:spChg>
        </pc:sldLayoutChg>
        <pc:sldLayoutChg chg="modSp del">
          <pc:chgData name="Guthmiller, Katie" userId="e236ca47-3d29-414a-973f-27f02757f9c3" providerId="ADAL" clId="{2380F985-0191-4D7B-9F7D-99F769396042}" dt="2020-09-30T22:49:25.795" v="813" actId="47"/>
          <pc:sldLayoutMkLst>
            <pc:docMk/>
            <pc:sldMasterMk cId="2730115771" sldId="2147483659"/>
            <pc:sldLayoutMk cId="1886738339" sldId="2147483673"/>
          </pc:sldLayoutMkLst>
          <pc:spChg chg="mod">
            <ac:chgData name="Guthmiller, Katie" userId="e236ca47-3d29-414a-973f-27f02757f9c3" providerId="ADAL" clId="{2380F985-0191-4D7B-9F7D-99F769396042}" dt="2020-09-30T22:48:21.044" v="812"/>
            <ac:spMkLst>
              <pc:docMk/>
              <pc:sldMasterMk cId="2730115771" sldId="2147483659"/>
              <pc:sldLayoutMk cId="1886738339" sldId="2147483673"/>
              <ac:spMk id="3"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1886738339" sldId="2147483673"/>
              <ac:spMk id="4" creationId="{00000000-0000-0000-0000-000000000000}"/>
            </ac:spMkLst>
          </pc:spChg>
          <pc:spChg chg="mod">
            <ac:chgData name="Guthmiller, Katie" userId="e236ca47-3d29-414a-973f-27f02757f9c3" providerId="ADAL" clId="{2380F985-0191-4D7B-9F7D-99F769396042}" dt="2020-09-30T22:48:21.044" v="812"/>
            <ac:spMkLst>
              <pc:docMk/>
              <pc:sldMasterMk cId="2730115771" sldId="2147483659"/>
              <pc:sldLayoutMk cId="1886738339" sldId="2147483673"/>
              <ac:spMk id="5" creationId="{00000000-0000-0000-0000-000000000000}"/>
            </ac:spMkLst>
          </pc:spChg>
        </pc:sldLayoutChg>
        <pc:sldLayoutChg chg="modSp del">
          <pc:chgData name="Guthmiller, Katie" userId="e236ca47-3d29-414a-973f-27f02757f9c3" providerId="ADAL" clId="{2380F985-0191-4D7B-9F7D-99F769396042}" dt="2020-09-30T22:49:25.795" v="813" actId="47"/>
          <pc:sldLayoutMkLst>
            <pc:docMk/>
            <pc:sldMasterMk cId="2730115771" sldId="2147483659"/>
            <pc:sldLayoutMk cId="516012305" sldId="2147483674"/>
          </pc:sldLayoutMkLst>
          <pc:spChg chg="mod">
            <ac:chgData name="Guthmiller, Katie" userId="e236ca47-3d29-414a-973f-27f02757f9c3" providerId="ADAL" clId="{2380F985-0191-4D7B-9F7D-99F769396042}" dt="2020-09-30T22:48:21.044" v="812"/>
            <ac:spMkLst>
              <pc:docMk/>
              <pc:sldMasterMk cId="2730115771" sldId="2147483659"/>
              <pc:sldLayoutMk cId="516012305" sldId="2147483674"/>
              <ac:spMk id="3" creationId="{00000000-0000-0000-0000-000000000000}"/>
            </ac:spMkLst>
          </pc:spChg>
        </pc:sldLayoutChg>
      </pc:sldMasterChg>
      <pc:sldMasterChg chg="modSp delSldLayout modSldLayout">
        <pc:chgData name="Guthmiller, Katie" userId="e236ca47-3d29-414a-973f-27f02757f9c3" providerId="ADAL" clId="{2380F985-0191-4D7B-9F7D-99F769396042}" dt="2020-09-30T22:51:08.702" v="816"/>
        <pc:sldMasterMkLst>
          <pc:docMk/>
          <pc:sldMasterMk cId="1964601488" sldId="2147483675"/>
        </pc:sldMasterMkLst>
        <pc:spChg chg="mod">
          <ac:chgData name="Guthmiller, Katie" userId="e236ca47-3d29-414a-973f-27f02757f9c3" providerId="ADAL" clId="{2380F985-0191-4D7B-9F7D-99F769396042}" dt="2020-09-30T22:51:08.702" v="816"/>
          <ac:spMkLst>
            <pc:docMk/>
            <pc:sldMasterMk cId="1964601488" sldId="2147483675"/>
            <ac:spMk id="7" creationId="{00000000-0000-0000-0000-000000000000}"/>
          </ac:spMkLst>
        </pc:spChg>
        <pc:spChg chg="mod">
          <ac:chgData name="Guthmiller, Katie" userId="e236ca47-3d29-414a-973f-27f02757f9c3" providerId="ADAL" clId="{2380F985-0191-4D7B-9F7D-99F769396042}" dt="2020-09-30T22:51:08.702" v="816"/>
          <ac:spMkLst>
            <pc:docMk/>
            <pc:sldMasterMk cId="1964601488" sldId="2147483675"/>
            <ac:spMk id="8" creationId="{00000000-0000-0000-0000-000000000000}"/>
          </ac:spMkLst>
        </pc:spChg>
        <pc:spChg chg="mod">
          <ac:chgData name="Guthmiller, Katie" userId="e236ca47-3d29-414a-973f-27f02757f9c3" providerId="ADAL" clId="{2380F985-0191-4D7B-9F7D-99F769396042}" dt="2020-09-30T22:51:08.702" v="816"/>
          <ac:spMkLst>
            <pc:docMk/>
            <pc:sldMasterMk cId="1964601488" sldId="2147483675"/>
            <ac:spMk id="10" creationId="{00000000-0000-0000-0000-000000000000}"/>
          </ac:spMkLst>
        </pc:spChg>
        <pc:spChg chg="mod">
          <ac:chgData name="Guthmiller, Katie" userId="e236ca47-3d29-414a-973f-27f02757f9c3" providerId="ADAL" clId="{2380F985-0191-4D7B-9F7D-99F769396042}" dt="2020-09-30T22:51:08.702" v="816"/>
          <ac:spMkLst>
            <pc:docMk/>
            <pc:sldMasterMk cId="1964601488" sldId="2147483675"/>
            <ac:spMk id="12" creationId="{00000000-0000-0000-0000-000000000000}"/>
          </ac:spMkLst>
        </pc:spChg>
        <pc:spChg chg="mod">
          <ac:chgData name="Guthmiller, Katie" userId="e236ca47-3d29-414a-973f-27f02757f9c3" providerId="ADAL" clId="{2380F985-0191-4D7B-9F7D-99F769396042}" dt="2020-09-30T22:51:08.702" v="816"/>
          <ac:spMkLst>
            <pc:docMk/>
            <pc:sldMasterMk cId="1964601488" sldId="2147483675"/>
            <ac:spMk id="13" creationId="{00000000-0000-0000-0000-000000000000}"/>
          </ac:spMkLst>
        </pc:spChg>
        <pc:sldLayoutChg chg="modSp">
          <pc:chgData name="Guthmiller, Katie" userId="e236ca47-3d29-414a-973f-27f02757f9c3" providerId="ADAL" clId="{2380F985-0191-4D7B-9F7D-99F769396042}" dt="2020-09-30T22:51:08.702" v="816"/>
          <pc:sldLayoutMkLst>
            <pc:docMk/>
            <pc:sldMasterMk cId="1964601488" sldId="2147483675"/>
            <pc:sldLayoutMk cId="1528118331" sldId="2147483676"/>
          </pc:sldLayoutMkLst>
          <pc:spChg chg="mod">
            <ac:chgData name="Guthmiller, Katie" userId="e236ca47-3d29-414a-973f-27f02757f9c3" providerId="ADAL" clId="{2380F985-0191-4D7B-9F7D-99F769396042}" dt="2020-09-30T22:51:08.702" v="816"/>
            <ac:spMkLst>
              <pc:docMk/>
              <pc:sldMasterMk cId="1964601488" sldId="2147483675"/>
              <pc:sldLayoutMk cId="1528118331" sldId="2147483676"/>
              <ac:spMk id="2" creationId="{00000000-0000-0000-0000-000000000000}"/>
            </ac:spMkLst>
          </pc:spChg>
        </pc:sldLayoutChg>
        <pc:sldLayoutChg chg="modSp">
          <pc:chgData name="Guthmiller, Katie" userId="e236ca47-3d29-414a-973f-27f02757f9c3" providerId="ADAL" clId="{2380F985-0191-4D7B-9F7D-99F769396042}" dt="2020-09-30T22:51:08.702" v="816"/>
          <pc:sldLayoutMkLst>
            <pc:docMk/>
            <pc:sldMasterMk cId="1964601488" sldId="2147483675"/>
            <pc:sldLayoutMk cId="100358206" sldId="2147483677"/>
          </pc:sldLayoutMkLst>
          <pc:spChg chg="mod">
            <ac:chgData name="Guthmiller, Katie" userId="e236ca47-3d29-414a-973f-27f02757f9c3" providerId="ADAL" clId="{2380F985-0191-4D7B-9F7D-99F769396042}" dt="2020-09-30T22:51:08.702" v="816"/>
            <ac:spMkLst>
              <pc:docMk/>
              <pc:sldMasterMk cId="1964601488" sldId="2147483675"/>
              <pc:sldLayoutMk cId="100358206" sldId="2147483677"/>
              <ac:spMk id="2" creationId="{00000000-0000-0000-0000-000000000000}"/>
            </ac:spMkLst>
          </pc:spChg>
          <pc:spChg chg="mod">
            <ac:chgData name="Guthmiller, Katie" userId="e236ca47-3d29-414a-973f-27f02757f9c3" providerId="ADAL" clId="{2380F985-0191-4D7B-9F7D-99F769396042}" dt="2020-09-30T22:51:08.702" v="816"/>
            <ac:spMkLst>
              <pc:docMk/>
              <pc:sldMasterMk cId="1964601488" sldId="2147483675"/>
              <pc:sldLayoutMk cId="100358206" sldId="2147483677"/>
              <ac:spMk id="3" creationId="{00000000-0000-0000-0000-000000000000}"/>
            </ac:spMkLst>
          </pc:spChg>
          <pc:spChg chg="mod">
            <ac:chgData name="Guthmiller, Katie" userId="e236ca47-3d29-414a-973f-27f02757f9c3" providerId="ADAL" clId="{2380F985-0191-4D7B-9F7D-99F769396042}" dt="2020-09-30T22:51:08.702" v="816"/>
            <ac:spMkLst>
              <pc:docMk/>
              <pc:sldMasterMk cId="1964601488" sldId="2147483675"/>
              <pc:sldLayoutMk cId="100358206" sldId="2147483677"/>
              <ac:spMk id="4" creationId="{00000000-0000-0000-0000-000000000000}"/>
            </ac:spMkLst>
          </pc:spChg>
        </pc:sldLayoutChg>
        <pc:sldLayoutChg chg="modSp">
          <pc:chgData name="Guthmiller, Katie" userId="e236ca47-3d29-414a-973f-27f02757f9c3" providerId="ADAL" clId="{2380F985-0191-4D7B-9F7D-99F769396042}" dt="2020-09-30T22:51:08.702" v="816"/>
          <pc:sldLayoutMkLst>
            <pc:docMk/>
            <pc:sldMasterMk cId="1964601488" sldId="2147483675"/>
            <pc:sldLayoutMk cId="1321111812" sldId="2147483678"/>
          </pc:sldLayoutMkLst>
          <pc:spChg chg="mod">
            <ac:chgData name="Guthmiller, Katie" userId="e236ca47-3d29-414a-973f-27f02757f9c3" providerId="ADAL" clId="{2380F985-0191-4D7B-9F7D-99F769396042}" dt="2020-09-30T22:51:08.702" v="816"/>
            <ac:spMkLst>
              <pc:docMk/>
              <pc:sldMasterMk cId="1964601488" sldId="2147483675"/>
              <pc:sldLayoutMk cId="1321111812" sldId="2147483678"/>
              <ac:spMk id="2" creationId="{00000000-0000-0000-0000-000000000000}"/>
            </ac:spMkLst>
          </pc:spChg>
          <pc:spChg chg="mod">
            <ac:chgData name="Guthmiller, Katie" userId="e236ca47-3d29-414a-973f-27f02757f9c3" providerId="ADAL" clId="{2380F985-0191-4D7B-9F7D-99F769396042}" dt="2020-09-30T22:51:08.702" v="816"/>
            <ac:spMkLst>
              <pc:docMk/>
              <pc:sldMasterMk cId="1964601488" sldId="2147483675"/>
              <pc:sldLayoutMk cId="1321111812" sldId="2147483678"/>
              <ac:spMk id="3" creationId="{00000000-0000-0000-0000-000000000000}"/>
            </ac:spMkLst>
          </pc:spChg>
          <pc:spChg chg="mod">
            <ac:chgData name="Guthmiller, Katie" userId="e236ca47-3d29-414a-973f-27f02757f9c3" providerId="ADAL" clId="{2380F985-0191-4D7B-9F7D-99F769396042}" dt="2020-09-30T22:51:08.702" v="816"/>
            <ac:spMkLst>
              <pc:docMk/>
              <pc:sldMasterMk cId="1964601488" sldId="2147483675"/>
              <pc:sldLayoutMk cId="1321111812" sldId="2147483678"/>
              <ac:spMk id="4" creationId="{00000000-0000-0000-0000-000000000000}"/>
            </ac:spMkLst>
          </pc:spChg>
        </pc:sldLayoutChg>
        <pc:sldLayoutChg chg="modSp">
          <pc:chgData name="Guthmiller, Katie" userId="e236ca47-3d29-414a-973f-27f02757f9c3" providerId="ADAL" clId="{2380F985-0191-4D7B-9F7D-99F769396042}" dt="2020-09-30T22:51:08.702" v="816"/>
          <pc:sldLayoutMkLst>
            <pc:docMk/>
            <pc:sldMasterMk cId="1964601488" sldId="2147483675"/>
            <pc:sldLayoutMk cId="438524233" sldId="2147483679"/>
          </pc:sldLayoutMkLst>
          <pc:spChg chg="mod">
            <ac:chgData name="Guthmiller, Katie" userId="e236ca47-3d29-414a-973f-27f02757f9c3" providerId="ADAL" clId="{2380F985-0191-4D7B-9F7D-99F769396042}" dt="2020-09-30T22:51:08.702" v="816"/>
            <ac:spMkLst>
              <pc:docMk/>
              <pc:sldMasterMk cId="1964601488" sldId="2147483675"/>
              <pc:sldLayoutMk cId="438524233" sldId="2147483679"/>
              <ac:spMk id="3" creationId="{00000000-0000-0000-0000-000000000000}"/>
            </ac:spMkLst>
          </pc:spChg>
          <pc:spChg chg="mod">
            <ac:chgData name="Guthmiller, Katie" userId="e236ca47-3d29-414a-973f-27f02757f9c3" providerId="ADAL" clId="{2380F985-0191-4D7B-9F7D-99F769396042}" dt="2020-09-30T22:51:08.702" v="816"/>
            <ac:spMkLst>
              <pc:docMk/>
              <pc:sldMasterMk cId="1964601488" sldId="2147483675"/>
              <pc:sldLayoutMk cId="438524233" sldId="2147483679"/>
              <ac:spMk id="4" creationId="{00000000-0000-0000-0000-000000000000}"/>
            </ac:spMkLst>
          </pc:spChg>
          <pc:spChg chg="mod">
            <ac:chgData name="Guthmiller, Katie" userId="e236ca47-3d29-414a-973f-27f02757f9c3" providerId="ADAL" clId="{2380F985-0191-4D7B-9F7D-99F769396042}" dt="2020-09-30T22:51:08.702" v="816"/>
            <ac:spMkLst>
              <pc:docMk/>
              <pc:sldMasterMk cId="1964601488" sldId="2147483675"/>
              <pc:sldLayoutMk cId="438524233" sldId="2147483679"/>
              <ac:spMk id="5" creationId="{00000000-0000-0000-0000-000000000000}"/>
            </ac:spMkLst>
          </pc:spChg>
          <pc:spChg chg="mod">
            <ac:chgData name="Guthmiller, Katie" userId="e236ca47-3d29-414a-973f-27f02757f9c3" providerId="ADAL" clId="{2380F985-0191-4D7B-9F7D-99F769396042}" dt="2020-09-30T22:51:08.702" v="816"/>
            <ac:spMkLst>
              <pc:docMk/>
              <pc:sldMasterMk cId="1964601488" sldId="2147483675"/>
              <pc:sldLayoutMk cId="438524233" sldId="2147483679"/>
              <ac:spMk id="6" creationId="{00000000-0000-0000-0000-000000000000}"/>
            </ac:spMkLst>
          </pc:spChg>
        </pc:sldLayoutChg>
        <pc:sldLayoutChg chg="modSp del">
          <pc:chgData name="Guthmiller, Katie" userId="e236ca47-3d29-414a-973f-27f02757f9c3" providerId="ADAL" clId="{2380F985-0191-4D7B-9F7D-99F769396042}" dt="2020-09-30T22:49:25.795" v="813" actId="47"/>
          <pc:sldLayoutMkLst>
            <pc:docMk/>
            <pc:sldMasterMk cId="1964601488" sldId="2147483675"/>
            <pc:sldLayoutMk cId="2706631943" sldId="2147483680"/>
          </pc:sldLayoutMkLst>
          <pc:spChg chg="mod">
            <ac:chgData name="Guthmiller, Katie" userId="e236ca47-3d29-414a-973f-27f02757f9c3" providerId="ADAL" clId="{2380F985-0191-4D7B-9F7D-99F769396042}" dt="2020-09-30T22:48:21.044" v="812"/>
            <ac:spMkLst>
              <pc:docMk/>
              <pc:sldMasterMk cId="1964601488" sldId="2147483675"/>
              <pc:sldLayoutMk cId="2706631943" sldId="2147483680"/>
              <ac:spMk id="3" creationId="{00000000-0000-0000-0000-000000000000}"/>
            </ac:spMkLst>
          </pc:spChg>
          <pc:spChg chg="mod">
            <ac:chgData name="Guthmiller, Katie" userId="e236ca47-3d29-414a-973f-27f02757f9c3" providerId="ADAL" clId="{2380F985-0191-4D7B-9F7D-99F769396042}" dt="2020-09-30T22:48:21.044" v="812"/>
            <ac:spMkLst>
              <pc:docMk/>
              <pc:sldMasterMk cId="1964601488" sldId="2147483675"/>
              <pc:sldLayoutMk cId="2706631943" sldId="2147483680"/>
              <ac:spMk id="6" creationId="{00000000-0000-0000-0000-000000000000}"/>
            </ac:spMkLst>
          </pc:spChg>
          <pc:spChg chg="mod">
            <ac:chgData name="Guthmiller, Katie" userId="e236ca47-3d29-414a-973f-27f02757f9c3" providerId="ADAL" clId="{2380F985-0191-4D7B-9F7D-99F769396042}" dt="2020-09-30T22:48:21.044" v="812"/>
            <ac:spMkLst>
              <pc:docMk/>
              <pc:sldMasterMk cId="1964601488" sldId="2147483675"/>
              <pc:sldLayoutMk cId="2706631943" sldId="2147483680"/>
              <ac:spMk id="7" creationId="{00000000-0000-0000-0000-000000000000}"/>
            </ac:spMkLst>
          </pc:spChg>
        </pc:sldLayoutChg>
        <pc:sldLayoutChg chg="modSp del">
          <pc:chgData name="Guthmiller, Katie" userId="e236ca47-3d29-414a-973f-27f02757f9c3" providerId="ADAL" clId="{2380F985-0191-4D7B-9F7D-99F769396042}" dt="2020-09-30T22:49:25.795" v="813" actId="47"/>
          <pc:sldLayoutMkLst>
            <pc:docMk/>
            <pc:sldMasterMk cId="1964601488" sldId="2147483675"/>
            <pc:sldLayoutMk cId="3249173263" sldId="2147483681"/>
          </pc:sldLayoutMkLst>
          <pc:spChg chg="mod">
            <ac:chgData name="Guthmiller, Katie" userId="e236ca47-3d29-414a-973f-27f02757f9c3" providerId="ADAL" clId="{2380F985-0191-4D7B-9F7D-99F769396042}" dt="2020-09-30T22:48:21.044" v="812"/>
            <ac:spMkLst>
              <pc:docMk/>
              <pc:sldMasterMk cId="1964601488" sldId="2147483675"/>
              <pc:sldLayoutMk cId="3249173263" sldId="2147483681"/>
              <ac:spMk id="2" creationId="{00000000-0000-0000-0000-000000000000}"/>
            </ac:spMkLst>
          </pc:spChg>
          <pc:spChg chg="mod">
            <ac:chgData name="Guthmiller, Katie" userId="e236ca47-3d29-414a-973f-27f02757f9c3" providerId="ADAL" clId="{2380F985-0191-4D7B-9F7D-99F769396042}" dt="2020-09-30T22:48:21.044" v="812"/>
            <ac:spMkLst>
              <pc:docMk/>
              <pc:sldMasterMk cId="1964601488" sldId="2147483675"/>
              <pc:sldLayoutMk cId="3249173263" sldId="2147483681"/>
              <ac:spMk id="3" creationId="{00000000-0000-0000-0000-000000000000}"/>
            </ac:spMkLst>
          </pc:spChg>
          <pc:spChg chg="mod">
            <ac:chgData name="Guthmiller, Katie" userId="e236ca47-3d29-414a-973f-27f02757f9c3" providerId="ADAL" clId="{2380F985-0191-4D7B-9F7D-99F769396042}" dt="2020-09-30T22:48:21.044" v="812"/>
            <ac:spMkLst>
              <pc:docMk/>
              <pc:sldMasterMk cId="1964601488" sldId="2147483675"/>
              <pc:sldLayoutMk cId="3249173263" sldId="2147483681"/>
              <ac:spMk id="5" creationId="{00000000-0000-0000-0000-000000000000}"/>
            </ac:spMkLst>
          </pc:spChg>
        </pc:sldLayoutChg>
        <pc:sldLayoutChg chg="del">
          <pc:chgData name="Guthmiller, Katie" userId="e236ca47-3d29-414a-973f-27f02757f9c3" providerId="ADAL" clId="{2380F985-0191-4D7B-9F7D-99F769396042}" dt="2020-09-30T22:49:25.795" v="813" actId="47"/>
          <pc:sldLayoutMkLst>
            <pc:docMk/>
            <pc:sldMasterMk cId="1964601488" sldId="2147483675"/>
            <pc:sldLayoutMk cId="1048474771" sldId="2147483682"/>
          </pc:sldLayoutMkLst>
        </pc:sldLayoutChg>
        <pc:sldLayoutChg chg="modSp del">
          <pc:chgData name="Guthmiller, Katie" userId="e236ca47-3d29-414a-973f-27f02757f9c3" providerId="ADAL" clId="{2380F985-0191-4D7B-9F7D-99F769396042}" dt="2020-09-30T22:49:25.795" v="813" actId="47"/>
          <pc:sldLayoutMkLst>
            <pc:docMk/>
            <pc:sldMasterMk cId="1964601488" sldId="2147483675"/>
            <pc:sldLayoutMk cId="3859584464" sldId="2147483683"/>
          </pc:sldLayoutMkLst>
          <pc:spChg chg="mod">
            <ac:chgData name="Guthmiller, Katie" userId="e236ca47-3d29-414a-973f-27f02757f9c3" providerId="ADAL" clId="{2380F985-0191-4D7B-9F7D-99F769396042}" dt="2020-09-30T22:48:21.044" v="812"/>
            <ac:spMkLst>
              <pc:docMk/>
              <pc:sldMasterMk cId="1964601488" sldId="2147483675"/>
              <pc:sldLayoutMk cId="3859584464" sldId="2147483683"/>
              <ac:spMk id="2" creationId="{00000000-0000-0000-0000-000000000000}"/>
            </ac:spMkLst>
          </pc:spChg>
          <pc:spChg chg="mod">
            <ac:chgData name="Guthmiller, Katie" userId="e236ca47-3d29-414a-973f-27f02757f9c3" providerId="ADAL" clId="{2380F985-0191-4D7B-9F7D-99F769396042}" dt="2020-09-30T22:48:21.044" v="812"/>
            <ac:spMkLst>
              <pc:docMk/>
              <pc:sldMasterMk cId="1964601488" sldId="2147483675"/>
              <pc:sldLayoutMk cId="3859584464" sldId="2147483683"/>
              <ac:spMk id="3" creationId="{00000000-0000-0000-0000-000000000000}"/>
            </ac:spMkLst>
          </pc:spChg>
          <pc:spChg chg="mod">
            <ac:chgData name="Guthmiller, Katie" userId="e236ca47-3d29-414a-973f-27f02757f9c3" providerId="ADAL" clId="{2380F985-0191-4D7B-9F7D-99F769396042}" dt="2020-09-30T22:48:21.044" v="812"/>
            <ac:spMkLst>
              <pc:docMk/>
              <pc:sldMasterMk cId="1964601488" sldId="2147483675"/>
              <pc:sldLayoutMk cId="3859584464" sldId="2147483683"/>
              <ac:spMk id="4" creationId="{00000000-0000-0000-0000-000000000000}"/>
            </ac:spMkLst>
          </pc:spChg>
          <pc:spChg chg="mod">
            <ac:chgData name="Guthmiller, Katie" userId="e236ca47-3d29-414a-973f-27f02757f9c3" providerId="ADAL" clId="{2380F985-0191-4D7B-9F7D-99F769396042}" dt="2020-09-30T22:48:21.044" v="812"/>
            <ac:spMkLst>
              <pc:docMk/>
              <pc:sldMasterMk cId="1964601488" sldId="2147483675"/>
              <pc:sldLayoutMk cId="3859584464" sldId="2147483683"/>
              <ac:spMk id="5" creationId="{00000000-0000-0000-0000-000000000000}"/>
            </ac:spMkLst>
          </pc:spChg>
          <pc:spChg chg="mod">
            <ac:chgData name="Guthmiller, Katie" userId="e236ca47-3d29-414a-973f-27f02757f9c3" providerId="ADAL" clId="{2380F985-0191-4D7B-9F7D-99F769396042}" dt="2020-09-30T22:48:21.044" v="812"/>
            <ac:spMkLst>
              <pc:docMk/>
              <pc:sldMasterMk cId="1964601488" sldId="2147483675"/>
              <pc:sldLayoutMk cId="3859584464" sldId="2147483683"/>
              <ac:spMk id="6" creationId="{00000000-0000-0000-0000-000000000000}"/>
            </ac:spMkLst>
          </pc:spChg>
        </pc:sldLayoutChg>
        <pc:sldLayoutChg chg="modSp del">
          <pc:chgData name="Guthmiller, Katie" userId="e236ca47-3d29-414a-973f-27f02757f9c3" providerId="ADAL" clId="{2380F985-0191-4D7B-9F7D-99F769396042}" dt="2020-09-30T22:49:25.795" v="813" actId="47"/>
          <pc:sldLayoutMkLst>
            <pc:docMk/>
            <pc:sldMasterMk cId="1964601488" sldId="2147483675"/>
            <pc:sldLayoutMk cId="135891298" sldId="2147483684"/>
          </pc:sldLayoutMkLst>
          <pc:spChg chg="mod">
            <ac:chgData name="Guthmiller, Katie" userId="e236ca47-3d29-414a-973f-27f02757f9c3" providerId="ADAL" clId="{2380F985-0191-4D7B-9F7D-99F769396042}" dt="2020-09-30T22:48:21.044" v="812"/>
            <ac:spMkLst>
              <pc:docMk/>
              <pc:sldMasterMk cId="1964601488" sldId="2147483675"/>
              <pc:sldLayoutMk cId="135891298" sldId="2147483684"/>
              <ac:spMk id="4" creationId="{00000000-0000-0000-0000-000000000000}"/>
            </ac:spMkLst>
          </pc:spChg>
          <pc:spChg chg="mod">
            <ac:chgData name="Guthmiller, Katie" userId="e236ca47-3d29-414a-973f-27f02757f9c3" providerId="ADAL" clId="{2380F985-0191-4D7B-9F7D-99F769396042}" dt="2020-09-30T22:48:21.044" v="812"/>
            <ac:spMkLst>
              <pc:docMk/>
              <pc:sldMasterMk cId="1964601488" sldId="2147483675"/>
              <pc:sldLayoutMk cId="135891298" sldId="2147483684"/>
              <ac:spMk id="5" creationId="{00000000-0000-0000-0000-000000000000}"/>
            </ac:spMkLst>
          </pc:spChg>
        </pc:sldLayoutChg>
        <pc:sldLayoutChg chg="modSp del">
          <pc:chgData name="Guthmiller, Katie" userId="e236ca47-3d29-414a-973f-27f02757f9c3" providerId="ADAL" clId="{2380F985-0191-4D7B-9F7D-99F769396042}" dt="2020-09-30T22:49:25.795" v="813" actId="47"/>
          <pc:sldLayoutMkLst>
            <pc:docMk/>
            <pc:sldMasterMk cId="1964601488" sldId="2147483675"/>
            <pc:sldLayoutMk cId="3965561305" sldId="2147483685"/>
          </pc:sldLayoutMkLst>
          <pc:spChg chg="mod">
            <ac:chgData name="Guthmiller, Katie" userId="e236ca47-3d29-414a-973f-27f02757f9c3" providerId="ADAL" clId="{2380F985-0191-4D7B-9F7D-99F769396042}" dt="2020-09-30T22:48:21.044" v="812"/>
            <ac:spMkLst>
              <pc:docMk/>
              <pc:sldMasterMk cId="1964601488" sldId="2147483675"/>
              <pc:sldLayoutMk cId="3965561305" sldId="2147483685"/>
              <ac:spMk id="2" creationId="{00000000-0000-0000-0000-000000000000}"/>
            </ac:spMkLst>
          </pc:spChg>
          <pc:spChg chg="mod">
            <ac:chgData name="Guthmiller, Katie" userId="e236ca47-3d29-414a-973f-27f02757f9c3" providerId="ADAL" clId="{2380F985-0191-4D7B-9F7D-99F769396042}" dt="2020-09-30T22:48:21.044" v="812"/>
            <ac:spMkLst>
              <pc:docMk/>
              <pc:sldMasterMk cId="1964601488" sldId="2147483675"/>
              <pc:sldLayoutMk cId="3965561305" sldId="2147483685"/>
              <ac:spMk id="3" creationId="{00000000-0000-0000-0000-000000000000}"/>
            </ac:spMkLst>
          </pc:spChg>
          <pc:spChg chg="mod">
            <ac:chgData name="Guthmiller, Katie" userId="e236ca47-3d29-414a-973f-27f02757f9c3" providerId="ADAL" clId="{2380F985-0191-4D7B-9F7D-99F769396042}" dt="2020-09-30T22:48:21.044" v="812"/>
            <ac:spMkLst>
              <pc:docMk/>
              <pc:sldMasterMk cId="1964601488" sldId="2147483675"/>
              <pc:sldLayoutMk cId="3965561305" sldId="2147483685"/>
              <ac:spMk id="5" creationId="{00000000-0000-0000-0000-000000000000}"/>
            </ac:spMkLst>
          </pc:spChg>
        </pc:sldLayoutChg>
        <pc:sldLayoutChg chg="modSp del">
          <pc:chgData name="Guthmiller, Katie" userId="e236ca47-3d29-414a-973f-27f02757f9c3" providerId="ADAL" clId="{2380F985-0191-4D7B-9F7D-99F769396042}" dt="2020-09-30T22:49:25.795" v="813" actId="47"/>
          <pc:sldLayoutMkLst>
            <pc:docMk/>
            <pc:sldMasterMk cId="1964601488" sldId="2147483675"/>
            <pc:sldLayoutMk cId="426218206" sldId="2147483686"/>
          </pc:sldLayoutMkLst>
          <pc:spChg chg="mod">
            <ac:chgData name="Guthmiller, Katie" userId="e236ca47-3d29-414a-973f-27f02757f9c3" providerId="ADAL" clId="{2380F985-0191-4D7B-9F7D-99F769396042}" dt="2020-09-30T22:48:21.044" v="812"/>
            <ac:spMkLst>
              <pc:docMk/>
              <pc:sldMasterMk cId="1964601488" sldId="2147483675"/>
              <pc:sldLayoutMk cId="426218206" sldId="2147483686"/>
              <ac:spMk id="3" creationId="{00000000-0000-0000-0000-000000000000}"/>
            </ac:spMkLst>
          </pc:spChg>
        </pc:sldLayoutChg>
        <pc:sldLayoutChg chg="modSp del">
          <pc:chgData name="Guthmiller, Katie" userId="e236ca47-3d29-414a-973f-27f02757f9c3" providerId="ADAL" clId="{2380F985-0191-4D7B-9F7D-99F769396042}" dt="2020-09-30T22:49:25.795" v="813" actId="47"/>
          <pc:sldLayoutMkLst>
            <pc:docMk/>
            <pc:sldMasterMk cId="1964601488" sldId="2147483675"/>
            <pc:sldLayoutMk cId="3216373258" sldId="2147483687"/>
          </pc:sldLayoutMkLst>
          <pc:spChg chg="mod">
            <ac:chgData name="Guthmiller, Katie" userId="e236ca47-3d29-414a-973f-27f02757f9c3" providerId="ADAL" clId="{2380F985-0191-4D7B-9F7D-99F769396042}" dt="2020-09-30T22:48:21.044" v="812"/>
            <ac:spMkLst>
              <pc:docMk/>
              <pc:sldMasterMk cId="1964601488" sldId="2147483675"/>
              <pc:sldLayoutMk cId="3216373258" sldId="2147483687"/>
              <ac:spMk id="2" creationId="{00000000-0000-0000-0000-000000000000}"/>
            </ac:spMkLst>
          </pc:spChg>
          <pc:spChg chg="mod">
            <ac:chgData name="Guthmiller, Katie" userId="e236ca47-3d29-414a-973f-27f02757f9c3" providerId="ADAL" clId="{2380F985-0191-4D7B-9F7D-99F769396042}" dt="2020-09-30T22:48:21.044" v="812"/>
            <ac:spMkLst>
              <pc:docMk/>
              <pc:sldMasterMk cId="1964601488" sldId="2147483675"/>
              <pc:sldLayoutMk cId="3216373258" sldId="2147483687"/>
              <ac:spMk id="3" creationId="{00000000-0000-0000-0000-000000000000}"/>
            </ac:spMkLst>
          </pc:spChg>
          <pc:spChg chg="mod">
            <ac:chgData name="Guthmiller, Katie" userId="e236ca47-3d29-414a-973f-27f02757f9c3" providerId="ADAL" clId="{2380F985-0191-4D7B-9F7D-99F769396042}" dt="2020-09-30T22:48:21.044" v="812"/>
            <ac:spMkLst>
              <pc:docMk/>
              <pc:sldMasterMk cId="1964601488" sldId="2147483675"/>
              <pc:sldLayoutMk cId="3216373258" sldId="2147483687"/>
              <ac:spMk id="4" creationId="{00000000-0000-0000-0000-000000000000}"/>
            </ac:spMkLst>
          </pc:spChg>
        </pc:sldLayoutChg>
        <pc:sldLayoutChg chg="modSp del">
          <pc:chgData name="Guthmiller, Katie" userId="e236ca47-3d29-414a-973f-27f02757f9c3" providerId="ADAL" clId="{2380F985-0191-4D7B-9F7D-99F769396042}" dt="2020-09-30T22:49:25.795" v="813" actId="47"/>
          <pc:sldLayoutMkLst>
            <pc:docMk/>
            <pc:sldMasterMk cId="1964601488" sldId="2147483675"/>
            <pc:sldLayoutMk cId="315890517" sldId="2147483688"/>
          </pc:sldLayoutMkLst>
          <pc:spChg chg="mod">
            <ac:chgData name="Guthmiller, Katie" userId="e236ca47-3d29-414a-973f-27f02757f9c3" providerId="ADAL" clId="{2380F985-0191-4D7B-9F7D-99F769396042}" dt="2020-09-30T22:48:21.044" v="812"/>
            <ac:spMkLst>
              <pc:docMk/>
              <pc:sldMasterMk cId="1964601488" sldId="2147483675"/>
              <pc:sldLayoutMk cId="315890517" sldId="2147483688"/>
              <ac:spMk id="2" creationId="{00000000-0000-0000-0000-000000000000}"/>
            </ac:spMkLst>
          </pc:spChg>
          <pc:spChg chg="mod">
            <ac:chgData name="Guthmiller, Katie" userId="e236ca47-3d29-414a-973f-27f02757f9c3" providerId="ADAL" clId="{2380F985-0191-4D7B-9F7D-99F769396042}" dt="2020-09-30T22:48:21.044" v="812"/>
            <ac:spMkLst>
              <pc:docMk/>
              <pc:sldMasterMk cId="1964601488" sldId="2147483675"/>
              <pc:sldLayoutMk cId="315890517" sldId="2147483688"/>
              <ac:spMk id="3" creationId="{00000000-0000-0000-0000-000000000000}"/>
            </ac:spMkLst>
          </pc:spChg>
        </pc:sldLayoutChg>
        <pc:sldLayoutChg chg="modSp del">
          <pc:chgData name="Guthmiller, Katie" userId="e236ca47-3d29-414a-973f-27f02757f9c3" providerId="ADAL" clId="{2380F985-0191-4D7B-9F7D-99F769396042}" dt="2020-09-30T22:49:25.795" v="813" actId="47"/>
          <pc:sldLayoutMkLst>
            <pc:docMk/>
            <pc:sldMasterMk cId="1964601488" sldId="2147483675"/>
            <pc:sldLayoutMk cId="2984206088" sldId="2147483689"/>
          </pc:sldLayoutMkLst>
          <pc:spChg chg="mod">
            <ac:chgData name="Guthmiller, Katie" userId="e236ca47-3d29-414a-973f-27f02757f9c3" providerId="ADAL" clId="{2380F985-0191-4D7B-9F7D-99F769396042}" dt="2020-09-30T22:48:21.044" v="812"/>
            <ac:spMkLst>
              <pc:docMk/>
              <pc:sldMasterMk cId="1964601488" sldId="2147483675"/>
              <pc:sldLayoutMk cId="2984206088" sldId="2147483689"/>
              <ac:spMk id="2" creationId="{00000000-0000-0000-0000-000000000000}"/>
            </ac:spMkLst>
          </pc:spChg>
          <pc:spChg chg="mod">
            <ac:chgData name="Guthmiller, Katie" userId="e236ca47-3d29-414a-973f-27f02757f9c3" providerId="ADAL" clId="{2380F985-0191-4D7B-9F7D-99F769396042}" dt="2020-09-30T22:48:21.044" v="812"/>
            <ac:spMkLst>
              <pc:docMk/>
              <pc:sldMasterMk cId="1964601488" sldId="2147483675"/>
              <pc:sldLayoutMk cId="2984206088" sldId="2147483689"/>
              <ac:spMk id="3" creationId="{00000000-0000-0000-0000-000000000000}"/>
            </ac:spMkLst>
          </pc:spChg>
          <pc:spChg chg="mod">
            <ac:chgData name="Guthmiller, Katie" userId="e236ca47-3d29-414a-973f-27f02757f9c3" providerId="ADAL" clId="{2380F985-0191-4D7B-9F7D-99F769396042}" dt="2020-09-30T22:48:21.044" v="812"/>
            <ac:spMkLst>
              <pc:docMk/>
              <pc:sldMasterMk cId="1964601488" sldId="2147483675"/>
              <pc:sldLayoutMk cId="2984206088" sldId="2147483689"/>
              <ac:spMk id="4" creationId="{00000000-0000-0000-0000-000000000000}"/>
            </ac:spMkLst>
          </pc:spChg>
          <pc:spChg chg="mod">
            <ac:chgData name="Guthmiller, Katie" userId="e236ca47-3d29-414a-973f-27f02757f9c3" providerId="ADAL" clId="{2380F985-0191-4D7B-9F7D-99F769396042}" dt="2020-09-30T22:48:21.044" v="812"/>
            <ac:spMkLst>
              <pc:docMk/>
              <pc:sldMasterMk cId="1964601488" sldId="2147483675"/>
              <pc:sldLayoutMk cId="2984206088" sldId="2147483689"/>
              <ac:spMk id="5" creationId="{00000000-0000-0000-0000-000000000000}"/>
            </ac:spMkLst>
          </pc:spChg>
          <pc:spChg chg="mod">
            <ac:chgData name="Guthmiller, Katie" userId="e236ca47-3d29-414a-973f-27f02757f9c3" providerId="ADAL" clId="{2380F985-0191-4D7B-9F7D-99F769396042}" dt="2020-09-30T22:48:21.044" v="812"/>
            <ac:spMkLst>
              <pc:docMk/>
              <pc:sldMasterMk cId="1964601488" sldId="2147483675"/>
              <pc:sldLayoutMk cId="2984206088" sldId="2147483689"/>
              <ac:spMk id="6" creationId="{00000000-0000-0000-0000-000000000000}"/>
            </ac:spMkLst>
          </pc:spChg>
          <pc:spChg chg="mod">
            <ac:chgData name="Guthmiller, Katie" userId="e236ca47-3d29-414a-973f-27f02757f9c3" providerId="ADAL" clId="{2380F985-0191-4D7B-9F7D-99F769396042}" dt="2020-09-30T22:48:21.044" v="812"/>
            <ac:spMkLst>
              <pc:docMk/>
              <pc:sldMasterMk cId="1964601488" sldId="2147483675"/>
              <pc:sldLayoutMk cId="2984206088" sldId="2147483689"/>
              <ac:spMk id="7" creationId="{00000000-0000-0000-0000-000000000000}"/>
            </ac:spMkLst>
          </pc:spChg>
        </pc:sldLayoutChg>
        <pc:sldLayoutChg chg="modSp del">
          <pc:chgData name="Guthmiller, Katie" userId="e236ca47-3d29-414a-973f-27f02757f9c3" providerId="ADAL" clId="{2380F985-0191-4D7B-9F7D-99F769396042}" dt="2020-09-30T22:49:25.795" v="813" actId="47"/>
          <pc:sldLayoutMkLst>
            <pc:docMk/>
            <pc:sldMasterMk cId="1964601488" sldId="2147483675"/>
            <pc:sldLayoutMk cId="3341107044" sldId="2147483690"/>
          </pc:sldLayoutMkLst>
          <pc:spChg chg="mod">
            <ac:chgData name="Guthmiller, Katie" userId="e236ca47-3d29-414a-973f-27f02757f9c3" providerId="ADAL" clId="{2380F985-0191-4D7B-9F7D-99F769396042}" dt="2020-09-30T22:48:21.044" v="812"/>
            <ac:spMkLst>
              <pc:docMk/>
              <pc:sldMasterMk cId="1964601488" sldId="2147483675"/>
              <pc:sldLayoutMk cId="3341107044" sldId="2147483690"/>
              <ac:spMk id="3" creationId="{00000000-0000-0000-0000-000000000000}"/>
            </ac:spMkLst>
          </pc:spChg>
          <pc:spChg chg="mod">
            <ac:chgData name="Guthmiller, Katie" userId="e236ca47-3d29-414a-973f-27f02757f9c3" providerId="ADAL" clId="{2380F985-0191-4D7B-9F7D-99F769396042}" dt="2020-09-30T22:48:21.044" v="812"/>
            <ac:spMkLst>
              <pc:docMk/>
              <pc:sldMasterMk cId="1964601488" sldId="2147483675"/>
              <pc:sldLayoutMk cId="3341107044" sldId="2147483690"/>
              <ac:spMk id="4" creationId="{00000000-0000-0000-0000-000000000000}"/>
            </ac:spMkLst>
          </pc:spChg>
          <pc:spChg chg="mod">
            <ac:chgData name="Guthmiller, Katie" userId="e236ca47-3d29-414a-973f-27f02757f9c3" providerId="ADAL" clId="{2380F985-0191-4D7B-9F7D-99F769396042}" dt="2020-09-30T22:48:21.044" v="812"/>
            <ac:spMkLst>
              <pc:docMk/>
              <pc:sldMasterMk cId="1964601488" sldId="2147483675"/>
              <pc:sldLayoutMk cId="3341107044" sldId="2147483690"/>
              <ac:spMk id="5" creationId="{00000000-0000-0000-0000-000000000000}"/>
            </ac:spMkLst>
          </pc:spChg>
        </pc:sldLayoutChg>
        <pc:sldLayoutChg chg="modSp del">
          <pc:chgData name="Guthmiller, Katie" userId="e236ca47-3d29-414a-973f-27f02757f9c3" providerId="ADAL" clId="{2380F985-0191-4D7B-9F7D-99F769396042}" dt="2020-09-30T22:49:25.795" v="813" actId="47"/>
          <pc:sldLayoutMkLst>
            <pc:docMk/>
            <pc:sldMasterMk cId="1964601488" sldId="2147483675"/>
            <pc:sldLayoutMk cId="3019854570" sldId="2147483691"/>
          </pc:sldLayoutMkLst>
          <pc:spChg chg="mod">
            <ac:chgData name="Guthmiller, Katie" userId="e236ca47-3d29-414a-973f-27f02757f9c3" providerId="ADAL" clId="{2380F985-0191-4D7B-9F7D-99F769396042}" dt="2020-09-30T22:48:21.044" v="812"/>
            <ac:spMkLst>
              <pc:docMk/>
              <pc:sldMasterMk cId="1964601488" sldId="2147483675"/>
              <pc:sldLayoutMk cId="3019854570" sldId="2147483691"/>
              <ac:spMk id="3" creationId="{00000000-0000-0000-0000-000000000000}"/>
            </ac:spMkLst>
          </pc:spChg>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4_3">
  <dgm:title val=""/>
  <dgm:desc val=""/>
  <dgm:catLst>
    <dgm:cat type="accent4" pri="11300"/>
  </dgm:catLst>
  <dgm:styleLbl name="node0">
    <dgm:fillClrLst meth="repeat">
      <a:schemeClr val="accent4">
        <a:shade val="80000"/>
      </a:schemeClr>
    </dgm:fillClrLst>
    <dgm:linClrLst meth="repeat">
      <a:schemeClr val="lt1"/>
    </dgm:linClrLst>
    <dgm:effectClrLst/>
    <dgm:txLinClrLst/>
    <dgm:txFillClrLst/>
    <dgm:txEffectClrLst/>
  </dgm:styleLbl>
  <dgm:styleLbl name="node1">
    <dgm:fillClrLst>
      <a:schemeClr val="accent4">
        <a:shade val="80000"/>
      </a:schemeClr>
      <a:schemeClr val="accent4">
        <a:tint val="70000"/>
      </a:schemeClr>
    </dgm:fillClrLst>
    <dgm:linClrLst meth="repeat">
      <a:schemeClr val="lt1"/>
    </dgm:linClrLst>
    <dgm:effectClrLst/>
    <dgm:txLinClrLst/>
    <dgm:txFillClrLst/>
    <dgm:txEffectClrLst/>
  </dgm:styleLbl>
  <dgm:styleLbl name="alignNode1">
    <dgm:fillClrLst>
      <a:schemeClr val="accent4">
        <a:shade val="80000"/>
      </a:schemeClr>
      <a:schemeClr val="accent4">
        <a:tint val="70000"/>
      </a:schemeClr>
    </dgm:fillClrLst>
    <dgm:linClrLst>
      <a:schemeClr val="accent4">
        <a:shade val="80000"/>
      </a:schemeClr>
      <a:schemeClr val="accent4">
        <a:tint val="70000"/>
      </a:schemeClr>
    </dgm:linClrLst>
    <dgm:effectClrLst/>
    <dgm:txLinClrLst/>
    <dgm:txFillClrLst/>
    <dgm:txEffectClrLst/>
  </dgm:styleLbl>
  <dgm:styleLbl name="lnNode1">
    <dgm:fillClrLst>
      <a:schemeClr val="accent4">
        <a:shade val="80000"/>
      </a:schemeClr>
      <a:schemeClr val="accent4">
        <a:tint val="7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tint val="70000"/>
        <a:alpha val="50000"/>
      </a:schemeClr>
    </dgm:fillClrLst>
    <dgm:linClrLst meth="repeat">
      <a:schemeClr val="lt1"/>
    </dgm:linClrLst>
    <dgm:effectClrLst/>
    <dgm:txLinClrLst/>
    <dgm:txFillClrLst/>
    <dgm:txEffectClrLst/>
  </dgm:styleLbl>
  <dgm:styleLbl name="node2">
    <dgm:fillClrLst>
      <a:schemeClr val="accent4">
        <a:tint val="99000"/>
      </a:schemeClr>
    </dgm:fillClrLst>
    <dgm:linClrLst meth="repeat">
      <a:schemeClr val="lt1"/>
    </dgm:linClrLst>
    <dgm:effectClrLst/>
    <dgm:txLinClrLst/>
    <dgm:txFillClrLst/>
    <dgm:txEffectClrLst/>
  </dgm:styleLbl>
  <dgm:styleLbl name="node3">
    <dgm:fillClrLst>
      <a:schemeClr val="accent4">
        <a:tint val="80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dgm:txEffectClrLst/>
  </dgm:styleLbl>
  <dgm:styleLbl name="f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b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sibTrans1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9000"/>
      </a:schemeClr>
    </dgm:fillClrLst>
    <dgm:linClrLst meth="repeat">
      <a:schemeClr val="lt1"/>
    </dgm:linClrLst>
    <dgm:effectClrLst/>
    <dgm:txLinClrLst/>
    <dgm:txFillClrLst/>
    <dgm:txEffectClrLst/>
  </dgm:styleLbl>
  <dgm:styleLbl name="asst3">
    <dgm:fillClrLst>
      <a:schemeClr val="accent4">
        <a:tint val="80000"/>
      </a:schemeClr>
    </dgm:fillClrLst>
    <dgm:linClrLst meth="repeat">
      <a:schemeClr val="lt1"/>
    </dgm:linClrLst>
    <dgm:effectClrLst/>
    <dgm:txLinClrLst/>
    <dgm:txFillClrLst/>
    <dgm:txEffectClrLst/>
  </dgm:styleLbl>
  <dgm:styleLbl name="asst4">
    <dgm:fillClrLst>
      <a:schemeClr val="accent4">
        <a:tint val="7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lt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9000"/>
      </a:schemeClr>
    </dgm:fillClrLst>
    <dgm:linClrLst meth="repeat">
      <a:schemeClr val="accent4">
        <a:tint val="99000"/>
      </a:schemeClr>
    </dgm:linClrLst>
    <dgm:effectClrLst/>
    <dgm:txLinClrLst/>
    <dgm:txFillClrLst meth="repeat">
      <a:schemeClr val="tx1"/>
    </dgm:txFillClrLst>
    <dgm:txEffectClrLst/>
  </dgm:styleLbl>
  <dgm:styleLbl name="parChTrans1D3">
    <dgm:fillClrLst meth="repeat">
      <a:schemeClr val="accent4">
        <a:tint val="80000"/>
      </a:schemeClr>
    </dgm:fillClrLst>
    <dgm:linClrLst meth="repeat">
      <a:schemeClr val="accent4">
        <a:tint val="80000"/>
      </a:schemeClr>
    </dgm:linClrLst>
    <dgm:effectClrLst/>
    <dgm:txLinClrLst/>
    <dgm:txFillClrLst meth="repeat">
      <a:schemeClr val="tx1"/>
    </dgm:txFillClrLst>
    <dgm:txEffectClrLst/>
  </dgm:styleLbl>
  <dgm:styleLbl name="parChTrans1D4">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4D03D40-9444-9342-9F9B-0F92D308AD15}" type="doc">
      <dgm:prSet loTypeId="urn:microsoft.com/office/officeart/2005/8/layout/cycle3" loCatId="" qsTypeId="urn:microsoft.com/office/officeart/2005/8/quickstyle/simple2" qsCatId="simple" csTypeId="urn:microsoft.com/office/officeart/2005/8/colors/accent0_3" csCatId="mainScheme" phldr="1"/>
      <dgm:spPr/>
      <dgm:t>
        <a:bodyPr/>
        <a:lstStyle/>
        <a:p>
          <a:endParaRPr lang="en-US"/>
        </a:p>
      </dgm:t>
    </dgm:pt>
    <dgm:pt modelId="{51B4EE0B-3672-434E-A595-23C251146464}">
      <dgm:prSet phldrT="[Text]"/>
      <dgm:spPr/>
      <dgm:t>
        <a:bodyPr/>
        <a:lstStyle/>
        <a:p>
          <a:pPr algn="ctr"/>
          <a:r>
            <a:rPr lang="en-US" b="1" dirty="0">
              <a:latin typeface="Gotham Book" charset="0"/>
              <a:ea typeface="Gotham Book" charset="0"/>
              <a:cs typeface="Gotham Book" charset="0"/>
            </a:rPr>
            <a:t>WORKPLACE ASSESSMENTS</a:t>
          </a:r>
        </a:p>
      </dgm:t>
    </dgm:pt>
    <dgm:pt modelId="{5C7A4DE7-7FD2-944A-B32C-8F0B620DBED4}" type="parTrans" cxnId="{A028846D-A63A-9B43-82D8-A611D5E67646}">
      <dgm:prSet/>
      <dgm:spPr/>
      <dgm:t>
        <a:bodyPr/>
        <a:lstStyle/>
        <a:p>
          <a:pPr algn="ctr"/>
          <a:endParaRPr lang="en-US"/>
        </a:p>
      </dgm:t>
    </dgm:pt>
    <dgm:pt modelId="{1DBC6869-FFA1-7045-B30B-1C8E18FCF8C3}" type="sibTrans" cxnId="{A028846D-A63A-9B43-82D8-A611D5E67646}">
      <dgm:prSet/>
      <dgm:spPr/>
      <dgm:t>
        <a:bodyPr/>
        <a:lstStyle/>
        <a:p>
          <a:pPr algn="ctr"/>
          <a:endParaRPr lang="en-US"/>
        </a:p>
      </dgm:t>
    </dgm:pt>
    <dgm:pt modelId="{ABF267AF-FC42-B944-8185-10077B2CCC37}">
      <dgm:prSet phldrT="[Text]"/>
      <dgm:spPr/>
      <dgm:t>
        <a:bodyPr/>
        <a:lstStyle/>
        <a:p>
          <a:pPr algn="ctr"/>
          <a:r>
            <a:rPr lang="en-US" b="1" dirty="0">
              <a:latin typeface="Gotham Book" charset="0"/>
              <a:ea typeface="Gotham Book" charset="0"/>
              <a:cs typeface="Gotham Book" charset="0"/>
            </a:rPr>
            <a:t>HEALTH POLICIES AND PROGRAMS</a:t>
          </a:r>
        </a:p>
      </dgm:t>
    </dgm:pt>
    <dgm:pt modelId="{12BC9C94-3BAC-374A-8FC4-903B42A0089D}" type="parTrans" cxnId="{EF3BD4BC-80EE-EC40-B566-BA43B4F37794}">
      <dgm:prSet/>
      <dgm:spPr/>
      <dgm:t>
        <a:bodyPr/>
        <a:lstStyle/>
        <a:p>
          <a:pPr algn="ctr"/>
          <a:endParaRPr lang="en-US"/>
        </a:p>
      </dgm:t>
    </dgm:pt>
    <dgm:pt modelId="{9D6E1F67-9193-1142-A971-4F9C1DE037AE}" type="sibTrans" cxnId="{EF3BD4BC-80EE-EC40-B566-BA43B4F37794}">
      <dgm:prSet/>
      <dgm:spPr/>
      <dgm:t>
        <a:bodyPr/>
        <a:lstStyle/>
        <a:p>
          <a:pPr algn="ctr"/>
          <a:endParaRPr lang="en-US"/>
        </a:p>
      </dgm:t>
    </dgm:pt>
    <dgm:pt modelId="{E623CAA0-DA6D-284D-B8FA-2AB28D90D3A8}">
      <dgm:prSet phldrT="[Text]"/>
      <dgm:spPr/>
      <dgm:t>
        <a:bodyPr/>
        <a:lstStyle/>
        <a:p>
          <a:pPr algn="ctr"/>
          <a:r>
            <a:rPr lang="en-US" b="1" dirty="0">
              <a:latin typeface="Gotham Book" charset="0"/>
              <a:ea typeface="Gotham Book" charset="0"/>
              <a:cs typeface="Gotham Book" charset="0"/>
            </a:rPr>
            <a:t>SAFETY POLICIES AND PROGRAMS</a:t>
          </a:r>
        </a:p>
      </dgm:t>
    </dgm:pt>
    <dgm:pt modelId="{7CB963A3-F38E-9742-850F-1D3635CE9B25}" type="parTrans" cxnId="{D67D70CE-2547-5F46-BA3F-1A9613ED9605}">
      <dgm:prSet/>
      <dgm:spPr/>
      <dgm:t>
        <a:bodyPr/>
        <a:lstStyle/>
        <a:p>
          <a:pPr algn="ctr"/>
          <a:endParaRPr lang="en-US"/>
        </a:p>
      </dgm:t>
    </dgm:pt>
    <dgm:pt modelId="{77592595-9895-3645-8B51-735D27106ABC}" type="sibTrans" cxnId="{D67D70CE-2547-5F46-BA3F-1A9613ED9605}">
      <dgm:prSet/>
      <dgm:spPr/>
      <dgm:t>
        <a:bodyPr/>
        <a:lstStyle/>
        <a:p>
          <a:pPr algn="ctr"/>
          <a:endParaRPr lang="en-US"/>
        </a:p>
      </dgm:t>
    </dgm:pt>
    <dgm:pt modelId="{FB6E37FA-F46B-504B-9C6A-FFD7857C2ADC}">
      <dgm:prSet phldrT="[Text]"/>
      <dgm:spPr/>
      <dgm:t>
        <a:bodyPr/>
        <a:lstStyle/>
        <a:p>
          <a:pPr algn="ctr"/>
          <a:r>
            <a:rPr lang="en-US" b="1" dirty="0">
              <a:latin typeface="Gotham Book" charset="0"/>
              <a:ea typeface="Gotham Book" charset="0"/>
              <a:cs typeface="Gotham Book" charset="0"/>
            </a:rPr>
            <a:t>ENGAGEMENT</a:t>
          </a:r>
        </a:p>
      </dgm:t>
    </dgm:pt>
    <dgm:pt modelId="{5BFD79CB-9138-FB42-B484-045266C46817}" type="parTrans" cxnId="{1CFFEBCE-0037-1840-9632-A82254F1AFB6}">
      <dgm:prSet/>
      <dgm:spPr/>
      <dgm:t>
        <a:bodyPr/>
        <a:lstStyle/>
        <a:p>
          <a:pPr algn="ctr"/>
          <a:endParaRPr lang="en-US"/>
        </a:p>
      </dgm:t>
    </dgm:pt>
    <dgm:pt modelId="{632B2C0B-8376-5548-9ABF-185282B837C5}" type="sibTrans" cxnId="{1CFFEBCE-0037-1840-9632-A82254F1AFB6}">
      <dgm:prSet/>
      <dgm:spPr/>
      <dgm:t>
        <a:bodyPr/>
        <a:lstStyle/>
        <a:p>
          <a:pPr algn="ctr"/>
          <a:endParaRPr lang="en-US"/>
        </a:p>
      </dgm:t>
    </dgm:pt>
    <dgm:pt modelId="{82B7A8DC-ED9C-314E-9310-8E7C7DA73135}">
      <dgm:prSet phldrT="[Text]"/>
      <dgm:spPr/>
      <dgm:t>
        <a:bodyPr/>
        <a:lstStyle/>
        <a:p>
          <a:pPr algn="ctr"/>
          <a:r>
            <a:rPr lang="en-US" b="1">
              <a:latin typeface="Gotham Book" charset="0"/>
              <a:ea typeface="Gotham Book" charset="0"/>
              <a:cs typeface="Gotham Book" charset="0"/>
            </a:rPr>
            <a:t>EVALUATION</a:t>
          </a:r>
          <a:endParaRPr lang="en-US" b="1" dirty="0">
            <a:latin typeface="Gotham Book" charset="0"/>
            <a:ea typeface="Gotham Book" charset="0"/>
            <a:cs typeface="Gotham Book" charset="0"/>
          </a:endParaRPr>
        </a:p>
      </dgm:t>
    </dgm:pt>
    <dgm:pt modelId="{72ACB074-C22B-BA4E-88BF-B1512B1850D0}" type="parTrans" cxnId="{69A1C16B-B0AF-664F-8CFE-B2FBAF798FC1}">
      <dgm:prSet/>
      <dgm:spPr/>
      <dgm:t>
        <a:bodyPr/>
        <a:lstStyle/>
        <a:p>
          <a:pPr algn="ctr"/>
          <a:endParaRPr lang="en-US"/>
        </a:p>
      </dgm:t>
    </dgm:pt>
    <dgm:pt modelId="{EABEB2DE-0A99-E44A-85AD-7FC61D4F9237}" type="sibTrans" cxnId="{69A1C16B-B0AF-664F-8CFE-B2FBAF798FC1}">
      <dgm:prSet/>
      <dgm:spPr/>
      <dgm:t>
        <a:bodyPr/>
        <a:lstStyle/>
        <a:p>
          <a:pPr algn="ctr"/>
          <a:endParaRPr lang="en-US"/>
        </a:p>
      </dgm:t>
    </dgm:pt>
    <dgm:pt modelId="{A5F0555A-9BCF-D149-B0B3-9F2CB2738D27}">
      <dgm:prSet phldrT="[Text]"/>
      <dgm:spPr/>
      <dgm:t>
        <a:bodyPr/>
        <a:lstStyle/>
        <a:p>
          <a:pPr algn="ctr"/>
          <a:r>
            <a:rPr lang="en-US" b="1" dirty="0">
              <a:latin typeface="Gotham Book" charset="0"/>
              <a:ea typeface="Gotham Book" charset="0"/>
              <a:cs typeface="Gotham Book" charset="0"/>
            </a:rPr>
            <a:t>ORGANIZATIONAL SUPPORTS</a:t>
          </a:r>
        </a:p>
      </dgm:t>
    </dgm:pt>
    <dgm:pt modelId="{7A2A63B1-E545-F84D-8B46-B0ABDBD55A3B}" type="sibTrans" cxnId="{1F33135B-763E-DC45-B9D0-586FBB02794C}">
      <dgm:prSet/>
      <dgm:spPr/>
      <dgm:t>
        <a:bodyPr/>
        <a:lstStyle/>
        <a:p>
          <a:pPr algn="ctr"/>
          <a:endParaRPr lang="en-US"/>
        </a:p>
      </dgm:t>
    </dgm:pt>
    <dgm:pt modelId="{DE2B96AD-38E6-4943-B673-C7349EB150B1}" type="parTrans" cxnId="{1F33135B-763E-DC45-B9D0-586FBB02794C}">
      <dgm:prSet/>
      <dgm:spPr/>
      <dgm:t>
        <a:bodyPr/>
        <a:lstStyle/>
        <a:p>
          <a:pPr algn="ctr"/>
          <a:endParaRPr lang="en-US"/>
        </a:p>
      </dgm:t>
    </dgm:pt>
    <dgm:pt modelId="{E5976E7C-BD30-5F40-A1DD-30DCEF59E345}" type="pres">
      <dgm:prSet presAssocID="{F4D03D40-9444-9342-9F9B-0F92D308AD15}" presName="Name0" presStyleCnt="0">
        <dgm:presLayoutVars>
          <dgm:dir/>
          <dgm:resizeHandles val="exact"/>
        </dgm:presLayoutVars>
      </dgm:prSet>
      <dgm:spPr/>
    </dgm:pt>
    <dgm:pt modelId="{B0DA8501-599F-904A-9287-8F157DADA09D}" type="pres">
      <dgm:prSet presAssocID="{F4D03D40-9444-9342-9F9B-0F92D308AD15}" presName="cycle" presStyleCnt="0"/>
      <dgm:spPr/>
    </dgm:pt>
    <dgm:pt modelId="{E5494941-130F-864D-A144-65C0E9EEDA46}" type="pres">
      <dgm:prSet presAssocID="{A5F0555A-9BCF-D149-B0B3-9F2CB2738D27}" presName="nodeFirstNode" presStyleLbl="node1" presStyleIdx="0" presStyleCnt="6" custRadScaleRad="100037" custRadScaleInc="3041">
        <dgm:presLayoutVars>
          <dgm:bulletEnabled val="1"/>
        </dgm:presLayoutVars>
      </dgm:prSet>
      <dgm:spPr/>
    </dgm:pt>
    <dgm:pt modelId="{88ADCC99-98C9-DC4C-8F34-6AE1F44E9330}" type="pres">
      <dgm:prSet presAssocID="{7A2A63B1-E545-F84D-8B46-B0ABDBD55A3B}" presName="sibTransFirstNode" presStyleLbl="bgShp" presStyleIdx="0" presStyleCnt="1" custLinFactNeighborX="-471" custLinFactNeighborY="-1641"/>
      <dgm:spPr/>
    </dgm:pt>
    <dgm:pt modelId="{1E0940F9-5382-C645-A617-9115D6616827}" type="pres">
      <dgm:prSet presAssocID="{51B4EE0B-3672-434E-A595-23C251146464}" presName="nodeFollowingNodes" presStyleLbl="node1" presStyleIdx="1" presStyleCnt="6" custRadScaleRad="97028" custRadScaleInc="6214">
        <dgm:presLayoutVars>
          <dgm:bulletEnabled val="1"/>
        </dgm:presLayoutVars>
      </dgm:prSet>
      <dgm:spPr/>
    </dgm:pt>
    <dgm:pt modelId="{6827E1CF-0E9A-1E45-8B2F-E3E8F249C3CB}" type="pres">
      <dgm:prSet presAssocID="{ABF267AF-FC42-B944-8185-10077B2CCC37}" presName="nodeFollowingNodes" presStyleLbl="node1" presStyleIdx="2" presStyleCnt="6" custRadScaleRad="95882" custRadScaleInc="-8913">
        <dgm:presLayoutVars>
          <dgm:bulletEnabled val="1"/>
        </dgm:presLayoutVars>
      </dgm:prSet>
      <dgm:spPr/>
    </dgm:pt>
    <dgm:pt modelId="{BD62C897-7B6F-524A-944E-89F165245A9C}" type="pres">
      <dgm:prSet presAssocID="{E623CAA0-DA6D-284D-B8FA-2AB28D90D3A8}" presName="nodeFollowingNodes" presStyleLbl="node1" presStyleIdx="3" presStyleCnt="6">
        <dgm:presLayoutVars>
          <dgm:bulletEnabled val="1"/>
        </dgm:presLayoutVars>
      </dgm:prSet>
      <dgm:spPr/>
    </dgm:pt>
    <dgm:pt modelId="{D3FEDC5D-701D-C448-A425-D16610459CA9}" type="pres">
      <dgm:prSet presAssocID="{FB6E37FA-F46B-504B-9C6A-FFD7857C2ADC}" presName="nodeFollowingNodes" presStyleLbl="node1" presStyleIdx="4" presStyleCnt="6" custRadScaleRad="95440" custRadScaleInc="10010">
        <dgm:presLayoutVars>
          <dgm:bulletEnabled val="1"/>
        </dgm:presLayoutVars>
      </dgm:prSet>
      <dgm:spPr/>
    </dgm:pt>
    <dgm:pt modelId="{16B61E7A-4F7F-784C-A96E-1CFA025FBB12}" type="pres">
      <dgm:prSet presAssocID="{82B7A8DC-ED9C-314E-9310-8E7C7DA73135}" presName="nodeFollowingNodes" presStyleLbl="node1" presStyleIdx="5" presStyleCnt="6" custRadScaleRad="96107" custRadScaleInc="-8368">
        <dgm:presLayoutVars>
          <dgm:bulletEnabled val="1"/>
        </dgm:presLayoutVars>
      </dgm:prSet>
      <dgm:spPr/>
    </dgm:pt>
  </dgm:ptLst>
  <dgm:cxnLst>
    <dgm:cxn modelId="{5407D40A-136A-FC49-9E18-9A80AD9E02DD}" type="presOf" srcId="{F4D03D40-9444-9342-9F9B-0F92D308AD15}" destId="{E5976E7C-BD30-5F40-A1DD-30DCEF59E345}" srcOrd="0" destOrd="0" presId="urn:microsoft.com/office/officeart/2005/8/layout/cycle3"/>
    <dgm:cxn modelId="{778DDC17-145C-F84A-B55A-919CB30959B0}" type="presOf" srcId="{E623CAA0-DA6D-284D-B8FA-2AB28D90D3A8}" destId="{BD62C897-7B6F-524A-944E-89F165245A9C}" srcOrd="0" destOrd="0" presId="urn:microsoft.com/office/officeart/2005/8/layout/cycle3"/>
    <dgm:cxn modelId="{3D7A4835-C10A-6F4F-BA45-C7C1D730D8F1}" type="presOf" srcId="{FB6E37FA-F46B-504B-9C6A-FFD7857C2ADC}" destId="{D3FEDC5D-701D-C448-A425-D16610459CA9}" srcOrd="0" destOrd="0" presId="urn:microsoft.com/office/officeart/2005/8/layout/cycle3"/>
    <dgm:cxn modelId="{03CECE3D-56B0-4141-B069-AF7EDFDE254E}" type="presOf" srcId="{ABF267AF-FC42-B944-8185-10077B2CCC37}" destId="{6827E1CF-0E9A-1E45-8B2F-E3E8F249C3CB}" srcOrd="0" destOrd="0" presId="urn:microsoft.com/office/officeart/2005/8/layout/cycle3"/>
    <dgm:cxn modelId="{1F33135B-763E-DC45-B9D0-586FBB02794C}" srcId="{F4D03D40-9444-9342-9F9B-0F92D308AD15}" destId="{A5F0555A-9BCF-D149-B0B3-9F2CB2738D27}" srcOrd="0" destOrd="0" parTransId="{DE2B96AD-38E6-4943-B673-C7349EB150B1}" sibTransId="{7A2A63B1-E545-F84D-8B46-B0ABDBD55A3B}"/>
    <dgm:cxn modelId="{69A1C16B-B0AF-664F-8CFE-B2FBAF798FC1}" srcId="{F4D03D40-9444-9342-9F9B-0F92D308AD15}" destId="{82B7A8DC-ED9C-314E-9310-8E7C7DA73135}" srcOrd="5" destOrd="0" parTransId="{72ACB074-C22B-BA4E-88BF-B1512B1850D0}" sibTransId="{EABEB2DE-0A99-E44A-85AD-7FC61D4F9237}"/>
    <dgm:cxn modelId="{8DCE486D-6DC5-6740-B6C8-2F960D054A45}" type="presOf" srcId="{7A2A63B1-E545-F84D-8B46-B0ABDBD55A3B}" destId="{88ADCC99-98C9-DC4C-8F34-6AE1F44E9330}" srcOrd="0" destOrd="0" presId="urn:microsoft.com/office/officeart/2005/8/layout/cycle3"/>
    <dgm:cxn modelId="{A028846D-A63A-9B43-82D8-A611D5E67646}" srcId="{F4D03D40-9444-9342-9F9B-0F92D308AD15}" destId="{51B4EE0B-3672-434E-A595-23C251146464}" srcOrd="1" destOrd="0" parTransId="{5C7A4DE7-7FD2-944A-B32C-8F0B620DBED4}" sibTransId="{1DBC6869-FFA1-7045-B30B-1C8E18FCF8C3}"/>
    <dgm:cxn modelId="{F0CCCF73-E351-8645-969A-68DB1D40BDD5}" type="presOf" srcId="{A5F0555A-9BCF-D149-B0B3-9F2CB2738D27}" destId="{E5494941-130F-864D-A144-65C0E9EEDA46}" srcOrd="0" destOrd="0" presId="urn:microsoft.com/office/officeart/2005/8/layout/cycle3"/>
    <dgm:cxn modelId="{175C9186-E3A5-EE48-B915-1A120C7013B4}" type="presOf" srcId="{82B7A8DC-ED9C-314E-9310-8E7C7DA73135}" destId="{16B61E7A-4F7F-784C-A96E-1CFA025FBB12}" srcOrd="0" destOrd="0" presId="urn:microsoft.com/office/officeart/2005/8/layout/cycle3"/>
    <dgm:cxn modelId="{EF3BD4BC-80EE-EC40-B566-BA43B4F37794}" srcId="{F4D03D40-9444-9342-9F9B-0F92D308AD15}" destId="{ABF267AF-FC42-B944-8185-10077B2CCC37}" srcOrd="2" destOrd="0" parTransId="{12BC9C94-3BAC-374A-8FC4-903B42A0089D}" sibTransId="{9D6E1F67-9193-1142-A971-4F9C1DE037AE}"/>
    <dgm:cxn modelId="{D67D70CE-2547-5F46-BA3F-1A9613ED9605}" srcId="{F4D03D40-9444-9342-9F9B-0F92D308AD15}" destId="{E623CAA0-DA6D-284D-B8FA-2AB28D90D3A8}" srcOrd="3" destOrd="0" parTransId="{7CB963A3-F38E-9742-850F-1D3635CE9B25}" sibTransId="{77592595-9895-3645-8B51-735D27106ABC}"/>
    <dgm:cxn modelId="{1CFFEBCE-0037-1840-9632-A82254F1AFB6}" srcId="{F4D03D40-9444-9342-9F9B-0F92D308AD15}" destId="{FB6E37FA-F46B-504B-9C6A-FFD7857C2ADC}" srcOrd="4" destOrd="0" parTransId="{5BFD79CB-9138-FB42-B484-045266C46817}" sibTransId="{632B2C0B-8376-5548-9ABF-185282B837C5}"/>
    <dgm:cxn modelId="{2B9012F8-3BFE-4044-AA4F-D04D6EAD9491}" type="presOf" srcId="{51B4EE0B-3672-434E-A595-23C251146464}" destId="{1E0940F9-5382-C645-A617-9115D6616827}" srcOrd="0" destOrd="0" presId="urn:microsoft.com/office/officeart/2005/8/layout/cycle3"/>
    <dgm:cxn modelId="{09EE4309-B785-0D4E-B836-8BE7601A8E27}" type="presParOf" srcId="{E5976E7C-BD30-5F40-A1DD-30DCEF59E345}" destId="{B0DA8501-599F-904A-9287-8F157DADA09D}" srcOrd="0" destOrd="0" presId="urn:microsoft.com/office/officeart/2005/8/layout/cycle3"/>
    <dgm:cxn modelId="{61330891-2957-524B-84F2-BE1D958B29CE}" type="presParOf" srcId="{B0DA8501-599F-904A-9287-8F157DADA09D}" destId="{E5494941-130F-864D-A144-65C0E9EEDA46}" srcOrd="0" destOrd="0" presId="urn:microsoft.com/office/officeart/2005/8/layout/cycle3"/>
    <dgm:cxn modelId="{F0363D8D-1B1B-E449-B749-5857E248D415}" type="presParOf" srcId="{B0DA8501-599F-904A-9287-8F157DADA09D}" destId="{88ADCC99-98C9-DC4C-8F34-6AE1F44E9330}" srcOrd="1" destOrd="0" presId="urn:microsoft.com/office/officeart/2005/8/layout/cycle3"/>
    <dgm:cxn modelId="{CDC2E5BF-2D3F-0746-93C0-526C2DD815F9}" type="presParOf" srcId="{B0DA8501-599F-904A-9287-8F157DADA09D}" destId="{1E0940F9-5382-C645-A617-9115D6616827}" srcOrd="2" destOrd="0" presId="urn:microsoft.com/office/officeart/2005/8/layout/cycle3"/>
    <dgm:cxn modelId="{230D40D7-B6A7-644D-9E00-1DF2CF798C30}" type="presParOf" srcId="{B0DA8501-599F-904A-9287-8F157DADA09D}" destId="{6827E1CF-0E9A-1E45-8B2F-E3E8F249C3CB}" srcOrd="3" destOrd="0" presId="urn:microsoft.com/office/officeart/2005/8/layout/cycle3"/>
    <dgm:cxn modelId="{F3C13105-A49D-BA43-A839-2F939934C9D0}" type="presParOf" srcId="{B0DA8501-599F-904A-9287-8F157DADA09D}" destId="{BD62C897-7B6F-524A-944E-89F165245A9C}" srcOrd="4" destOrd="0" presId="urn:microsoft.com/office/officeart/2005/8/layout/cycle3"/>
    <dgm:cxn modelId="{3BF35E4E-75F0-384E-979C-B1E40E935963}" type="presParOf" srcId="{B0DA8501-599F-904A-9287-8F157DADA09D}" destId="{D3FEDC5D-701D-C448-A425-D16610459CA9}" srcOrd="5" destOrd="0" presId="urn:microsoft.com/office/officeart/2005/8/layout/cycle3"/>
    <dgm:cxn modelId="{8AACD6C7-B2EC-7041-87D5-80655315F09A}" type="presParOf" srcId="{B0DA8501-599F-904A-9287-8F157DADA09D}" destId="{16B61E7A-4F7F-784C-A96E-1CFA025FBB12}" srcOrd="6"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3362C7B-EE11-2C46-8152-6569F052259A}" type="doc">
      <dgm:prSet loTypeId="urn:microsoft.com/office/officeart/2005/8/layout/vList2" loCatId="" qsTypeId="urn:microsoft.com/office/officeart/2005/8/quickstyle/simple1" qsCatId="simple" csTypeId="urn:microsoft.com/office/officeart/2005/8/colors/accent2_1" csCatId="accent2" phldr="1"/>
      <dgm:spPr/>
      <dgm:t>
        <a:bodyPr/>
        <a:lstStyle/>
        <a:p>
          <a:endParaRPr lang="en-US"/>
        </a:p>
      </dgm:t>
    </dgm:pt>
    <dgm:pt modelId="{8169F392-5996-654B-A526-0C7E8C068711}">
      <dgm:prSet phldrT="[Text]" custT="1"/>
      <dgm:spPr/>
      <dgm:t>
        <a:bodyPr/>
        <a:lstStyle/>
        <a:p>
          <a:r>
            <a:rPr lang="en-US" sz="2000" b="1" dirty="0">
              <a:latin typeface="+mj-lt"/>
            </a:rPr>
            <a:t>Tobacco Free</a:t>
          </a:r>
        </a:p>
      </dgm:t>
    </dgm:pt>
    <dgm:pt modelId="{8DABC2AE-8B1C-2B4E-9507-F7F866796F45}" type="parTrans" cxnId="{12E8AF0F-9105-EA41-992D-16963E627F9D}">
      <dgm:prSet/>
      <dgm:spPr/>
      <dgm:t>
        <a:bodyPr/>
        <a:lstStyle/>
        <a:p>
          <a:endParaRPr lang="en-US" sz="1600" b="1">
            <a:solidFill>
              <a:schemeClr val="tx1">
                <a:lumMod val="65000"/>
                <a:lumOff val="35000"/>
              </a:schemeClr>
            </a:solidFill>
            <a:latin typeface="+mj-lt"/>
          </a:endParaRPr>
        </a:p>
      </dgm:t>
    </dgm:pt>
    <dgm:pt modelId="{0121E0EE-E1E7-C449-8E8C-AFC94E903DF6}" type="sibTrans" cxnId="{12E8AF0F-9105-EA41-992D-16963E627F9D}">
      <dgm:prSet/>
      <dgm:spPr/>
      <dgm:t>
        <a:bodyPr/>
        <a:lstStyle/>
        <a:p>
          <a:endParaRPr lang="en-US" sz="1600" b="1">
            <a:solidFill>
              <a:schemeClr val="tx1">
                <a:lumMod val="65000"/>
                <a:lumOff val="35000"/>
              </a:schemeClr>
            </a:solidFill>
            <a:latin typeface="+mj-lt"/>
          </a:endParaRPr>
        </a:p>
      </dgm:t>
    </dgm:pt>
    <dgm:pt modelId="{6A0E16A4-5971-E344-A5DE-5BBA48834732}">
      <dgm:prSet phldrT="[Text]" custT="1"/>
      <dgm:spPr/>
      <dgm:t>
        <a:bodyPr/>
        <a:lstStyle/>
        <a:p>
          <a:r>
            <a:rPr lang="en-US" sz="2000" b="1" dirty="0">
              <a:latin typeface="+mj-lt"/>
            </a:rPr>
            <a:t>Healthy Eating</a:t>
          </a:r>
        </a:p>
      </dgm:t>
    </dgm:pt>
    <dgm:pt modelId="{6D6474E0-1189-6445-8F9E-F5FC394FDB66}" type="parTrans" cxnId="{54903815-D448-E446-9249-222E44DA396F}">
      <dgm:prSet/>
      <dgm:spPr/>
      <dgm:t>
        <a:bodyPr/>
        <a:lstStyle/>
        <a:p>
          <a:endParaRPr lang="en-US" sz="1600" b="1">
            <a:solidFill>
              <a:schemeClr val="tx1">
                <a:lumMod val="65000"/>
                <a:lumOff val="35000"/>
              </a:schemeClr>
            </a:solidFill>
            <a:latin typeface="+mj-lt"/>
          </a:endParaRPr>
        </a:p>
      </dgm:t>
    </dgm:pt>
    <dgm:pt modelId="{FBDE5840-82C5-0547-B284-4CD841954DE3}" type="sibTrans" cxnId="{54903815-D448-E446-9249-222E44DA396F}">
      <dgm:prSet/>
      <dgm:spPr/>
      <dgm:t>
        <a:bodyPr/>
        <a:lstStyle/>
        <a:p>
          <a:endParaRPr lang="en-US" sz="1600" b="1">
            <a:solidFill>
              <a:schemeClr val="tx1">
                <a:lumMod val="65000"/>
                <a:lumOff val="35000"/>
              </a:schemeClr>
            </a:solidFill>
            <a:latin typeface="+mj-lt"/>
          </a:endParaRPr>
        </a:p>
      </dgm:t>
    </dgm:pt>
    <dgm:pt modelId="{C811B064-984A-8F43-A8C4-5EFEA84FA0FB}">
      <dgm:prSet phldrT="[Text]" custT="1"/>
      <dgm:spPr/>
      <dgm:t>
        <a:bodyPr/>
        <a:lstStyle/>
        <a:p>
          <a:r>
            <a:rPr lang="en-US" sz="2000" b="1" dirty="0">
              <a:latin typeface="+mj-lt"/>
            </a:rPr>
            <a:t>Mental Health</a:t>
          </a:r>
        </a:p>
      </dgm:t>
    </dgm:pt>
    <dgm:pt modelId="{BEFCEAEB-C9A1-0A4F-88D7-318E96C45B33}" type="parTrans" cxnId="{539EDC41-2B95-4944-9B4D-B4C16BE7AAD6}">
      <dgm:prSet/>
      <dgm:spPr/>
      <dgm:t>
        <a:bodyPr/>
        <a:lstStyle/>
        <a:p>
          <a:endParaRPr lang="en-US" sz="1600" b="1">
            <a:solidFill>
              <a:schemeClr val="tx1">
                <a:lumMod val="65000"/>
                <a:lumOff val="35000"/>
              </a:schemeClr>
            </a:solidFill>
            <a:latin typeface="+mj-lt"/>
          </a:endParaRPr>
        </a:p>
      </dgm:t>
    </dgm:pt>
    <dgm:pt modelId="{FC0605D5-A166-EA4A-8DCF-EBE2BFB092A6}" type="sibTrans" cxnId="{539EDC41-2B95-4944-9B4D-B4C16BE7AAD6}">
      <dgm:prSet/>
      <dgm:spPr/>
      <dgm:t>
        <a:bodyPr/>
        <a:lstStyle/>
        <a:p>
          <a:endParaRPr lang="en-US" sz="1600" b="1">
            <a:solidFill>
              <a:schemeClr val="tx1">
                <a:lumMod val="65000"/>
                <a:lumOff val="35000"/>
              </a:schemeClr>
            </a:solidFill>
            <a:latin typeface="+mj-lt"/>
          </a:endParaRPr>
        </a:p>
      </dgm:t>
    </dgm:pt>
    <dgm:pt modelId="{F08767A2-32F3-074E-BAC2-4864577094A1}">
      <dgm:prSet phldrT="[Text]" custT="1"/>
      <dgm:spPr/>
      <dgm:t>
        <a:bodyPr/>
        <a:lstStyle/>
        <a:p>
          <a:r>
            <a:rPr lang="en-US" sz="2000" b="1" dirty="0">
              <a:latin typeface="+mj-lt"/>
            </a:rPr>
            <a:t>Family Friendly</a:t>
          </a:r>
        </a:p>
      </dgm:t>
    </dgm:pt>
    <dgm:pt modelId="{F2703C1A-841D-2E40-8B12-A9DEDBA4D751}" type="parTrans" cxnId="{513FE1B7-F86D-934D-A7CF-DB7B6010FE80}">
      <dgm:prSet/>
      <dgm:spPr/>
      <dgm:t>
        <a:bodyPr/>
        <a:lstStyle/>
        <a:p>
          <a:endParaRPr lang="en-US" sz="1600" b="1">
            <a:solidFill>
              <a:schemeClr val="tx1">
                <a:lumMod val="65000"/>
                <a:lumOff val="35000"/>
              </a:schemeClr>
            </a:solidFill>
            <a:latin typeface="+mj-lt"/>
          </a:endParaRPr>
        </a:p>
      </dgm:t>
    </dgm:pt>
    <dgm:pt modelId="{85007454-ED9A-2241-9252-D176E41C0AC7}" type="sibTrans" cxnId="{513FE1B7-F86D-934D-A7CF-DB7B6010FE80}">
      <dgm:prSet/>
      <dgm:spPr/>
      <dgm:t>
        <a:bodyPr/>
        <a:lstStyle/>
        <a:p>
          <a:endParaRPr lang="en-US" sz="1600" b="1">
            <a:solidFill>
              <a:schemeClr val="tx1">
                <a:lumMod val="65000"/>
                <a:lumOff val="35000"/>
              </a:schemeClr>
            </a:solidFill>
            <a:latin typeface="+mj-lt"/>
          </a:endParaRPr>
        </a:p>
      </dgm:t>
    </dgm:pt>
    <dgm:pt modelId="{04FCB3B6-D32A-9043-AC56-15F0161954E8}">
      <dgm:prSet phldrT="[Text]" custT="1"/>
      <dgm:spPr/>
      <dgm:t>
        <a:bodyPr/>
        <a:lstStyle/>
        <a:p>
          <a:r>
            <a:rPr lang="en-US" sz="2000" b="1" dirty="0">
              <a:latin typeface="+mj-lt"/>
            </a:rPr>
            <a:t>Physical Activity</a:t>
          </a:r>
        </a:p>
      </dgm:t>
    </dgm:pt>
    <dgm:pt modelId="{BB27C575-9775-BA47-A2A6-81015EDB9EE4}" type="parTrans" cxnId="{84978CAF-330A-A749-949C-C56AEE0379E7}">
      <dgm:prSet/>
      <dgm:spPr/>
      <dgm:t>
        <a:bodyPr/>
        <a:lstStyle/>
        <a:p>
          <a:endParaRPr lang="en-US" sz="1600" b="1">
            <a:solidFill>
              <a:schemeClr val="tx1">
                <a:lumMod val="65000"/>
                <a:lumOff val="35000"/>
              </a:schemeClr>
            </a:solidFill>
            <a:latin typeface="+mj-lt"/>
          </a:endParaRPr>
        </a:p>
      </dgm:t>
    </dgm:pt>
    <dgm:pt modelId="{808C9534-CF3D-8A46-94CD-3D80AD0FF0B1}" type="sibTrans" cxnId="{84978CAF-330A-A749-949C-C56AEE0379E7}">
      <dgm:prSet/>
      <dgm:spPr/>
      <dgm:t>
        <a:bodyPr/>
        <a:lstStyle/>
        <a:p>
          <a:endParaRPr lang="en-US" sz="1600" b="1">
            <a:solidFill>
              <a:schemeClr val="tx1">
                <a:lumMod val="65000"/>
                <a:lumOff val="35000"/>
              </a:schemeClr>
            </a:solidFill>
            <a:latin typeface="+mj-lt"/>
          </a:endParaRPr>
        </a:p>
      </dgm:t>
    </dgm:pt>
    <dgm:pt modelId="{7B43BE6C-FD56-447D-82B4-F877369D5164}">
      <dgm:prSet phldrT="[Text]" custT="1"/>
      <dgm:spPr/>
      <dgm:t>
        <a:bodyPr/>
        <a:lstStyle/>
        <a:p>
          <a:r>
            <a:rPr lang="en-US" sz="2000" b="1" dirty="0">
              <a:latin typeface="+mj-lt"/>
            </a:rPr>
            <a:t>Stress Management</a:t>
          </a:r>
        </a:p>
      </dgm:t>
    </dgm:pt>
    <dgm:pt modelId="{EC5CBD37-F816-48CE-AD45-9860EA08F8BE}" type="parTrans" cxnId="{00CE3EE6-D8FD-4342-91F8-1BD8F2676ED4}">
      <dgm:prSet/>
      <dgm:spPr/>
      <dgm:t>
        <a:bodyPr/>
        <a:lstStyle/>
        <a:p>
          <a:endParaRPr lang="en-US"/>
        </a:p>
      </dgm:t>
    </dgm:pt>
    <dgm:pt modelId="{C74EC1E4-283F-4F32-991D-E434D09CF4CB}" type="sibTrans" cxnId="{00CE3EE6-D8FD-4342-91F8-1BD8F2676ED4}">
      <dgm:prSet/>
      <dgm:spPr/>
      <dgm:t>
        <a:bodyPr/>
        <a:lstStyle/>
        <a:p>
          <a:endParaRPr lang="en-US"/>
        </a:p>
      </dgm:t>
    </dgm:pt>
    <dgm:pt modelId="{E3F19B3F-4507-4282-A96F-4832122D00D3}">
      <dgm:prSet phldrT="[Text]" custT="1"/>
      <dgm:spPr/>
      <dgm:t>
        <a:bodyPr/>
        <a:lstStyle/>
        <a:p>
          <a:r>
            <a:rPr lang="en-US" sz="2000" b="1" dirty="0">
              <a:latin typeface="+mj-lt"/>
            </a:rPr>
            <a:t>Disease Prevention and Management</a:t>
          </a:r>
        </a:p>
      </dgm:t>
    </dgm:pt>
    <dgm:pt modelId="{4AB2E011-F8AB-41F7-9292-79F985F94A3A}" type="parTrans" cxnId="{C30B019C-1DE4-4BC9-BD0F-AA460772C980}">
      <dgm:prSet/>
      <dgm:spPr/>
      <dgm:t>
        <a:bodyPr/>
        <a:lstStyle/>
        <a:p>
          <a:endParaRPr lang="en-US"/>
        </a:p>
      </dgm:t>
    </dgm:pt>
    <dgm:pt modelId="{B40348CF-FC8F-4607-8189-D26B7593E479}" type="sibTrans" cxnId="{C30B019C-1DE4-4BC9-BD0F-AA460772C980}">
      <dgm:prSet/>
      <dgm:spPr/>
      <dgm:t>
        <a:bodyPr/>
        <a:lstStyle/>
        <a:p>
          <a:endParaRPr lang="en-US"/>
        </a:p>
      </dgm:t>
    </dgm:pt>
    <dgm:pt modelId="{0602F9DB-24B0-1C45-8E03-C4B348EF5913}" type="pres">
      <dgm:prSet presAssocID="{B3362C7B-EE11-2C46-8152-6569F052259A}" presName="linear" presStyleCnt="0">
        <dgm:presLayoutVars>
          <dgm:animLvl val="lvl"/>
          <dgm:resizeHandles val="exact"/>
        </dgm:presLayoutVars>
      </dgm:prSet>
      <dgm:spPr/>
    </dgm:pt>
    <dgm:pt modelId="{0922842F-C4B4-FA47-A5FB-9B831362D7F0}" type="pres">
      <dgm:prSet presAssocID="{8169F392-5996-654B-A526-0C7E8C068711}" presName="parentText" presStyleLbl="node1" presStyleIdx="0" presStyleCnt="7" custLinFactNeighborY="-43732">
        <dgm:presLayoutVars>
          <dgm:chMax val="0"/>
          <dgm:bulletEnabled val="1"/>
        </dgm:presLayoutVars>
      </dgm:prSet>
      <dgm:spPr/>
    </dgm:pt>
    <dgm:pt modelId="{1ECC8A16-6CFC-934E-A1C3-88ECF87642A8}" type="pres">
      <dgm:prSet presAssocID="{0121E0EE-E1E7-C449-8E8C-AFC94E903DF6}" presName="spacer" presStyleCnt="0"/>
      <dgm:spPr/>
    </dgm:pt>
    <dgm:pt modelId="{E42A3B94-24D2-7E43-A61F-4468E595CF21}" type="pres">
      <dgm:prSet presAssocID="{6A0E16A4-5971-E344-A5DE-5BBA48834732}" presName="parentText" presStyleLbl="node1" presStyleIdx="1" presStyleCnt="7">
        <dgm:presLayoutVars>
          <dgm:chMax val="0"/>
          <dgm:bulletEnabled val="1"/>
        </dgm:presLayoutVars>
      </dgm:prSet>
      <dgm:spPr/>
    </dgm:pt>
    <dgm:pt modelId="{449B8A8E-BC15-FD4D-8328-7803EE975BC4}" type="pres">
      <dgm:prSet presAssocID="{FBDE5840-82C5-0547-B284-4CD841954DE3}" presName="spacer" presStyleCnt="0"/>
      <dgm:spPr/>
    </dgm:pt>
    <dgm:pt modelId="{8C3C9757-3514-D040-B6DC-FD03B31AD44A}" type="pres">
      <dgm:prSet presAssocID="{C811B064-984A-8F43-A8C4-5EFEA84FA0FB}" presName="parentText" presStyleLbl="node1" presStyleIdx="2" presStyleCnt="7">
        <dgm:presLayoutVars>
          <dgm:chMax val="0"/>
          <dgm:bulletEnabled val="1"/>
        </dgm:presLayoutVars>
      </dgm:prSet>
      <dgm:spPr/>
    </dgm:pt>
    <dgm:pt modelId="{6D04E190-44FD-4D4A-8A0F-43B07DD0A74A}" type="pres">
      <dgm:prSet presAssocID="{FC0605D5-A166-EA4A-8DCF-EBE2BFB092A6}" presName="spacer" presStyleCnt="0"/>
      <dgm:spPr/>
    </dgm:pt>
    <dgm:pt modelId="{C651B8B7-4641-BF41-8B1A-F6C08D742005}" type="pres">
      <dgm:prSet presAssocID="{F08767A2-32F3-074E-BAC2-4864577094A1}" presName="parentText" presStyleLbl="node1" presStyleIdx="3" presStyleCnt="7">
        <dgm:presLayoutVars>
          <dgm:chMax val="0"/>
          <dgm:bulletEnabled val="1"/>
        </dgm:presLayoutVars>
      </dgm:prSet>
      <dgm:spPr/>
    </dgm:pt>
    <dgm:pt modelId="{6646B405-6F02-6F47-AB9B-071C9F77FD16}" type="pres">
      <dgm:prSet presAssocID="{85007454-ED9A-2241-9252-D176E41C0AC7}" presName="spacer" presStyleCnt="0"/>
      <dgm:spPr/>
    </dgm:pt>
    <dgm:pt modelId="{2DDFB07D-7E68-AE45-9BBF-B5B0BFBA98AC}" type="pres">
      <dgm:prSet presAssocID="{04FCB3B6-D32A-9043-AC56-15F0161954E8}" presName="parentText" presStyleLbl="node1" presStyleIdx="4" presStyleCnt="7">
        <dgm:presLayoutVars>
          <dgm:chMax val="0"/>
          <dgm:bulletEnabled val="1"/>
        </dgm:presLayoutVars>
      </dgm:prSet>
      <dgm:spPr/>
    </dgm:pt>
    <dgm:pt modelId="{1340D7AD-020F-5C49-BF41-AE75366CEBB7}" type="pres">
      <dgm:prSet presAssocID="{808C9534-CF3D-8A46-94CD-3D80AD0FF0B1}" presName="spacer" presStyleCnt="0"/>
      <dgm:spPr/>
    </dgm:pt>
    <dgm:pt modelId="{9D6CB6C7-153A-47FF-B3D1-C1D7C7648DFA}" type="pres">
      <dgm:prSet presAssocID="{7B43BE6C-FD56-447D-82B4-F877369D5164}" presName="parentText" presStyleLbl="node1" presStyleIdx="5" presStyleCnt="7">
        <dgm:presLayoutVars>
          <dgm:chMax val="0"/>
          <dgm:bulletEnabled val="1"/>
        </dgm:presLayoutVars>
      </dgm:prSet>
      <dgm:spPr/>
    </dgm:pt>
    <dgm:pt modelId="{49DC18A9-4AEB-4DEA-9A4D-BDD875EF74A4}" type="pres">
      <dgm:prSet presAssocID="{C74EC1E4-283F-4F32-991D-E434D09CF4CB}" presName="spacer" presStyleCnt="0"/>
      <dgm:spPr/>
    </dgm:pt>
    <dgm:pt modelId="{508E718E-BE71-4237-A156-BB068EB4F310}" type="pres">
      <dgm:prSet presAssocID="{E3F19B3F-4507-4282-A96F-4832122D00D3}" presName="parentText" presStyleLbl="node1" presStyleIdx="6" presStyleCnt="7">
        <dgm:presLayoutVars>
          <dgm:chMax val="0"/>
          <dgm:bulletEnabled val="1"/>
        </dgm:presLayoutVars>
      </dgm:prSet>
      <dgm:spPr/>
    </dgm:pt>
  </dgm:ptLst>
  <dgm:cxnLst>
    <dgm:cxn modelId="{12E8AF0F-9105-EA41-992D-16963E627F9D}" srcId="{B3362C7B-EE11-2C46-8152-6569F052259A}" destId="{8169F392-5996-654B-A526-0C7E8C068711}" srcOrd="0" destOrd="0" parTransId="{8DABC2AE-8B1C-2B4E-9507-F7F866796F45}" sibTransId="{0121E0EE-E1E7-C449-8E8C-AFC94E903DF6}"/>
    <dgm:cxn modelId="{26B89812-19CB-7E46-93D3-4BE4238731ED}" type="presOf" srcId="{F08767A2-32F3-074E-BAC2-4864577094A1}" destId="{C651B8B7-4641-BF41-8B1A-F6C08D742005}" srcOrd="0" destOrd="0" presId="urn:microsoft.com/office/officeart/2005/8/layout/vList2"/>
    <dgm:cxn modelId="{54903815-D448-E446-9249-222E44DA396F}" srcId="{B3362C7B-EE11-2C46-8152-6569F052259A}" destId="{6A0E16A4-5971-E344-A5DE-5BBA48834732}" srcOrd="1" destOrd="0" parTransId="{6D6474E0-1189-6445-8F9E-F5FC394FDB66}" sibTransId="{FBDE5840-82C5-0547-B284-4CD841954DE3}"/>
    <dgm:cxn modelId="{88D21621-D6E6-BD45-A81E-09F8EEBBDFD9}" type="presOf" srcId="{B3362C7B-EE11-2C46-8152-6569F052259A}" destId="{0602F9DB-24B0-1C45-8E03-C4B348EF5913}" srcOrd="0" destOrd="0" presId="urn:microsoft.com/office/officeart/2005/8/layout/vList2"/>
    <dgm:cxn modelId="{539EDC41-2B95-4944-9B4D-B4C16BE7AAD6}" srcId="{B3362C7B-EE11-2C46-8152-6569F052259A}" destId="{C811B064-984A-8F43-A8C4-5EFEA84FA0FB}" srcOrd="2" destOrd="0" parTransId="{BEFCEAEB-C9A1-0A4F-88D7-318E96C45B33}" sibTransId="{FC0605D5-A166-EA4A-8DCF-EBE2BFB092A6}"/>
    <dgm:cxn modelId="{369DD848-7C95-2647-A484-9D2DAEB88EB2}" type="presOf" srcId="{6A0E16A4-5971-E344-A5DE-5BBA48834732}" destId="{E42A3B94-24D2-7E43-A61F-4468E595CF21}" srcOrd="0" destOrd="0" presId="urn:microsoft.com/office/officeart/2005/8/layout/vList2"/>
    <dgm:cxn modelId="{7652157B-6A8B-5243-9ABD-87B2D9B5611E}" type="presOf" srcId="{8169F392-5996-654B-A526-0C7E8C068711}" destId="{0922842F-C4B4-FA47-A5FB-9B831362D7F0}" srcOrd="0" destOrd="0" presId="urn:microsoft.com/office/officeart/2005/8/layout/vList2"/>
    <dgm:cxn modelId="{4C3C7F87-3135-4429-ABE3-0F3219122381}" type="presOf" srcId="{7B43BE6C-FD56-447D-82B4-F877369D5164}" destId="{9D6CB6C7-153A-47FF-B3D1-C1D7C7648DFA}" srcOrd="0" destOrd="0" presId="urn:microsoft.com/office/officeart/2005/8/layout/vList2"/>
    <dgm:cxn modelId="{C30B019C-1DE4-4BC9-BD0F-AA460772C980}" srcId="{B3362C7B-EE11-2C46-8152-6569F052259A}" destId="{E3F19B3F-4507-4282-A96F-4832122D00D3}" srcOrd="6" destOrd="0" parTransId="{4AB2E011-F8AB-41F7-9292-79F985F94A3A}" sibTransId="{B40348CF-FC8F-4607-8189-D26B7593E479}"/>
    <dgm:cxn modelId="{84978CAF-330A-A749-949C-C56AEE0379E7}" srcId="{B3362C7B-EE11-2C46-8152-6569F052259A}" destId="{04FCB3B6-D32A-9043-AC56-15F0161954E8}" srcOrd="4" destOrd="0" parTransId="{BB27C575-9775-BA47-A2A6-81015EDB9EE4}" sibTransId="{808C9534-CF3D-8A46-94CD-3D80AD0FF0B1}"/>
    <dgm:cxn modelId="{513FE1B7-F86D-934D-A7CF-DB7B6010FE80}" srcId="{B3362C7B-EE11-2C46-8152-6569F052259A}" destId="{F08767A2-32F3-074E-BAC2-4864577094A1}" srcOrd="3" destOrd="0" parTransId="{F2703C1A-841D-2E40-8B12-A9DEDBA4D751}" sibTransId="{85007454-ED9A-2241-9252-D176E41C0AC7}"/>
    <dgm:cxn modelId="{5A9E30BA-212B-1D49-8C8E-BD4545F172F4}" type="presOf" srcId="{C811B064-984A-8F43-A8C4-5EFEA84FA0FB}" destId="{8C3C9757-3514-D040-B6DC-FD03B31AD44A}" srcOrd="0" destOrd="0" presId="urn:microsoft.com/office/officeart/2005/8/layout/vList2"/>
    <dgm:cxn modelId="{8FE0C3C0-7CE4-48E3-8CDC-421BE1DD7D73}" type="presOf" srcId="{E3F19B3F-4507-4282-A96F-4832122D00D3}" destId="{508E718E-BE71-4237-A156-BB068EB4F310}" srcOrd="0" destOrd="0" presId="urn:microsoft.com/office/officeart/2005/8/layout/vList2"/>
    <dgm:cxn modelId="{0BB4DEE5-21EA-E146-BB51-9AA79A8A19D3}" type="presOf" srcId="{04FCB3B6-D32A-9043-AC56-15F0161954E8}" destId="{2DDFB07D-7E68-AE45-9BBF-B5B0BFBA98AC}" srcOrd="0" destOrd="0" presId="urn:microsoft.com/office/officeart/2005/8/layout/vList2"/>
    <dgm:cxn modelId="{00CE3EE6-D8FD-4342-91F8-1BD8F2676ED4}" srcId="{B3362C7B-EE11-2C46-8152-6569F052259A}" destId="{7B43BE6C-FD56-447D-82B4-F877369D5164}" srcOrd="5" destOrd="0" parTransId="{EC5CBD37-F816-48CE-AD45-9860EA08F8BE}" sibTransId="{C74EC1E4-283F-4F32-991D-E434D09CF4CB}"/>
    <dgm:cxn modelId="{A72DD758-A900-A043-AD59-C5EE3AB5FA7F}" type="presParOf" srcId="{0602F9DB-24B0-1C45-8E03-C4B348EF5913}" destId="{0922842F-C4B4-FA47-A5FB-9B831362D7F0}" srcOrd="0" destOrd="0" presId="urn:microsoft.com/office/officeart/2005/8/layout/vList2"/>
    <dgm:cxn modelId="{4B370B57-2AD2-1045-AEB7-3E9890AA2E94}" type="presParOf" srcId="{0602F9DB-24B0-1C45-8E03-C4B348EF5913}" destId="{1ECC8A16-6CFC-934E-A1C3-88ECF87642A8}" srcOrd="1" destOrd="0" presId="urn:microsoft.com/office/officeart/2005/8/layout/vList2"/>
    <dgm:cxn modelId="{6A1F67D9-0E26-7E4D-B2D4-073A8BEAC586}" type="presParOf" srcId="{0602F9DB-24B0-1C45-8E03-C4B348EF5913}" destId="{E42A3B94-24D2-7E43-A61F-4468E595CF21}" srcOrd="2" destOrd="0" presId="urn:microsoft.com/office/officeart/2005/8/layout/vList2"/>
    <dgm:cxn modelId="{B8C5E0D0-0B6E-B044-817D-86231A18B51B}" type="presParOf" srcId="{0602F9DB-24B0-1C45-8E03-C4B348EF5913}" destId="{449B8A8E-BC15-FD4D-8328-7803EE975BC4}" srcOrd="3" destOrd="0" presId="urn:microsoft.com/office/officeart/2005/8/layout/vList2"/>
    <dgm:cxn modelId="{29C413E1-3160-4E40-9D09-14F2363AF01B}" type="presParOf" srcId="{0602F9DB-24B0-1C45-8E03-C4B348EF5913}" destId="{8C3C9757-3514-D040-B6DC-FD03B31AD44A}" srcOrd="4" destOrd="0" presId="urn:microsoft.com/office/officeart/2005/8/layout/vList2"/>
    <dgm:cxn modelId="{099A9F2F-4BDD-284D-B318-CC9D585C9FA6}" type="presParOf" srcId="{0602F9DB-24B0-1C45-8E03-C4B348EF5913}" destId="{6D04E190-44FD-4D4A-8A0F-43B07DD0A74A}" srcOrd="5" destOrd="0" presId="urn:microsoft.com/office/officeart/2005/8/layout/vList2"/>
    <dgm:cxn modelId="{FCE2B4BC-6B27-8E4F-8579-318FE66B10C5}" type="presParOf" srcId="{0602F9DB-24B0-1C45-8E03-C4B348EF5913}" destId="{C651B8B7-4641-BF41-8B1A-F6C08D742005}" srcOrd="6" destOrd="0" presId="urn:microsoft.com/office/officeart/2005/8/layout/vList2"/>
    <dgm:cxn modelId="{9AC9AADB-98C7-EB4E-8B3D-D53467161082}" type="presParOf" srcId="{0602F9DB-24B0-1C45-8E03-C4B348EF5913}" destId="{6646B405-6F02-6F47-AB9B-071C9F77FD16}" srcOrd="7" destOrd="0" presId="urn:microsoft.com/office/officeart/2005/8/layout/vList2"/>
    <dgm:cxn modelId="{BD16145B-2076-784A-81B4-A5F91E55BB87}" type="presParOf" srcId="{0602F9DB-24B0-1C45-8E03-C4B348EF5913}" destId="{2DDFB07D-7E68-AE45-9BBF-B5B0BFBA98AC}" srcOrd="8" destOrd="0" presId="urn:microsoft.com/office/officeart/2005/8/layout/vList2"/>
    <dgm:cxn modelId="{A469F41E-CF8A-1643-A29A-30267C24006F}" type="presParOf" srcId="{0602F9DB-24B0-1C45-8E03-C4B348EF5913}" destId="{1340D7AD-020F-5C49-BF41-AE75366CEBB7}" srcOrd="9" destOrd="0" presId="urn:microsoft.com/office/officeart/2005/8/layout/vList2"/>
    <dgm:cxn modelId="{F27EA025-DDED-4B92-AA5E-5D8F06AF12AC}" type="presParOf" srcId="{0602F9DB-24B0-1C45-8E03-C4B348EF5913}" destId="{9D6CB6C7-153A-47FF-B3D1-C1D7C7648DFA}" srcOrd="10" destOrd="0" presId="urn:microsoft.com/office/officeart/2005/8/layout/vList2"/>
    <dgm:cxn modelId="{09C24404-0F51-49A6-B1BE-E9C40C0D99BA}" type="presParOf" srcId="{0602F9DB-24B0-1C45-8E03-C4B348EF5913}" destId="{49DC18A9-4AEB-4DEA-9A4D-BDD875EF74A4}" srcOrd="11" destOrd="0" presId="urn:microsoft.com/office/officeart/2005/8/layout/vList2"/>
    <dgm:cxn modelId="{7A4EB512-BEC5-444D-9BE0-3BDDC2FDE5F3}" type="presParOf" srcId="{0602F9DB-24B0-1C45-8E03-C4B348EF5913}" destId="{508E718E-BE71-4237-A156-BB068EB4F310}"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F4D03D40-9444-9342-9F9B-0F92D308AD15}" type="doc">
      <dgm:prSet loTypeId="urn:microsoft.com/office/officeart/2005/8/layout/cycle3" loCatId="" qsTypeId="urn:microsoft.com/office/officeart/2005/8/quickstyle/simple2" qsCatId="simple" csTypeId="urn:microsoft.com/office/officeart/2005/8/colors/accent0_3" csCatId="mainScheme" phldr="1"/>
      <dgm:spPr/>
      <dgm:t>
        <a:bodyPr/>
        <a:lstStyle/>
        <a:p>
          <a:endParaRPr lang="en-US"/>
        </a:p>
      </dgm:t>
    </dgm:pt>
    <dgm:pt modelId="{51B4EE0B-3672-434E-A595-23C251146464}">
      <dgm:prSet phldrT="[Text]"/>
      <dgm:spPr/>
      <dgm:t>
        <a:bodyPr/>
        <a:lstStyle/>
        <a:p>
          <a:pPr algn="ctr"/>
          <a:r>
            <a:rPr lang="en-US" b="1" dirty="0">
              <a:latin typeface="Gotham Book" charset="0"/>
              <a:ea typeface="Gotham Book" charset="0"/>
              <a:cs typeface="Gotham Book" charset="0"/>
            </a:rPr>
            <a:t>WORKPLACE ASSESSMENTS</a:t>
          </a:r>
        </a:p>
      </dgm:t>
    </dgm:pt>
    <dgm:pt modelId="{5C7A4DE7-7FD2-944A-B32C-8F0B620DBED4}" type="parTrans" cxnId="{A028846D-A63A-9B43-82D8-A611D5E67646}">
      <dgm:prSet/>
      <dgm:spPr/>
      <dgm:t>
        <a:bodyPr/>
        <a:lstStyle/>
        <a:p>
          <a:pPr algn="ctr"/>
          <a:endParaRPr lang="en-US"/>
        </a:p>
      </dgm:t>
    </dgm:pt>
    <dgm:pt modelId="{1DBC6869-FFA1-7045-B30B-1C8E18FCF8C3}" type="sibTrans" cxnId="{A028846D-A63A-9B43-82D8-A611D5E67646}">
      <dgm:prSet/>
      <dgm:spPr/>
      <dgm:t>
        <a:bodyPr/>
        <a:lstStyle/>
        <a:p>
          <a:pPr algn="ctr"/>
          <a:endParaRPr lang="en-US"/>
        </a:p>
      </dgm:t>
    </dgm:pt>
    <dgm:pt modelId="{ABF267AF-FC42-B944-8185-10077B2CCC37}">
      <dgm:prSet phldrT="[Text]"/>
      <dgm:spPr/>
      <dgm:t>
        <a:bodyPr/>
        <a:lstStyle/>
        <a:p>
          <a:pPr algn="ctr"/>
          <a:r>
            <a:rPr lang="en-US" b="1" dirty="0">
              <a:latin typeface="Gotham Book" charset="0"/>
              <a:ea typeface="Gotham Book" charset="0"/>
              <a:cs typeface="Gotham Book" charset="0"/>
            </a:rPr>
            <a:t>HEALTH POLICIES AND PROGRAMS</a:t>
          </a:r>
        </a:p>
      </dgm:t>
    </dgm:pt>
    <dgm:pt modelId="{12BC9C94-3BAC-374A-8FC4-903B42A0089D}" type="parTrans" cxnId="{EF3BD4BC-80EE-EC40-B566-BA43B4F37794}">
      <dgm:prSet/>
      <dgm:spPr/>
      <dgm:t>
        <a:bodyPr/>
        <a:lstStyle/>
        <a:p>
          <a:pPr algn="ctr"/>
          <a:endParaRPr lang="en-US"/>
        </a:p>
      </dgm:t>
    </dgm:pt>
    <dgm:pt modelId="{9D6E1F67-9193-1142-A971-4F9C1DE037AE}" type="sibTrans" cxnId="{EF3BD4BC-80EE-EC40-B566-BA43B4F37794}">
      <dgm:prSet/>
      <dgm:spPr/>
      <dgm:t>
        <a:bodyPr/>
        <a:lstStyle/>
        <a:p>
          <a:pPr algn="ctr"/>
          <a:endParaRPr lang="en-US"/>
        </a:p>
      </dgm:t>
    </dgm:pt>
    <dgm:pt modelId="{E623CAA0-DA6D-284D-B8FA-2AB28D90D3A8}">
      <dgm:prSet phldrT="[Text]"/>
      <dgm:spPr/>
      <dgm:t>
        <a:bodyPr/>
        <a:lstStyle/>
        <a:p>
          <a:pPr algn="ctr"/>
          <a:r>
            <a:rPr lang="en-US" b="1" dirty="0">
              <a:latin typeface="Gotham Book" charset="0"/>
              <a:ea typeface="Gotham Book" charset="0"/>
              <a:cs typeface="Gotham Book" charset="0"/>
            </a:rPr>
            <a:t>SAFETY POLICIES AND PROGRAMS</a:t>
          </a:r>
        </a:p>
      </dgm:t>
    </dgm:pt>
    <dgm:pt modelId="{7CB963A3-F38E-9742-850F-1D3635CE9B25}" type="parTrans" cxnId="{D67D70CE-2547-5F46-BA3F-1A9613ED9605}">
      <dgm:prSet/>
      <dgm:spPr/>
      <dgm:t>
        <a:bodyPr/>
        <a:lstStyle/>
        <a:p>
          <a:pPr algn="ctr"/>
          <a:endParaRPr lang="en-US"/>
        </a:p>
      </dgm:t>
    </dgm:pt>
    <dgm:pt modelId="{77592595-9895-3645-8B51-735D27106ABC}" type="sibTrans" cxnId="{D67D70CE-2547-5F46-BA3F-1A9613ED9605}">
      <dgm:prSet/>
      <dgm:spPr/>
      <dgm:t>
        <a:bodyPr/>
        <a:lstStyle/>
        <a:p>
          <a:pPr algn="ctr"/>
          <a:endParaRPr lang="en-US"/>
        </a:p>
      </dgm:t>
    </dgm:pt>
    <dgm:pt modelId="{FB6E37FA-F46B-504B-9C6A-FFD7857C2ADC}">
      <dgm:prSet phldrT="[Text]"/>
      <dgm:spPr/>
      <dgm:t>
        <a:bodyPr/>
        <a:lstStyle/>
        <a:p>
          <a:pPr algn="ctr"/>
          <a:r>
            <a:rPr lang="en-US" b="1" dirty="0">
              <a:latin typeface="Gotham Book" charset="0"/>
              <a:ea typeface="Gotham Book" charset="0"/>
              <a:cs typeface="Gotham Book" charset="0"/>
            </a:rPr>
            <a:t>ENGAGEMENT</a:t>
          </a:r>
        </a:p>
      </dgm:t>
    </dgm:pt>
    <dgm:pt modelId="{5BFD79CB-9138-FB42-B484-045266C46817}" type="parTrans" cxnId="{1CFFEBCE-0037-1840-9632-A82254F1AFB6}">
      <dgm:prSet/>
      <dgm:spPr/>
      <dgm:t>
        <a:bodyPr/>
        <a:lstStyle/>
        <a:p>
          <a:pPr algn="ctr"/>
          <a:endParaRPr lang="en-US"/>
        </a:p>
      </dgm:t>
    </dgm:pt>
    <dgm:pt modelId="{632B2C0B-8376-5548-9ABF-185282B837C5}" type="sibTrans" cxnId="{1CFFEBCE-0037-1840-9632-A82254F1AFB6}">
      <dgm:prSet/>
      <dgm:spPr/>
      <dgm:t>
        <a:bodyPr/>
        <a:lstStyle/>
        <a:p>
          <a:pPr algn="ctr"/>
          <a:endParaRPr lang="en-US"/>
        </a:p>
      </dgm:t>
    </dgm:pt>
    <dgm:pt modelId="{82B7A8DC-ED9C-314E-9310-8E7C7DA73135}">
      <dgm:prSet phldrT="[Text]"/>
      <dgm:spPr/>
      <dgm:t>
        <a:bodyPr/>
        <a:lstStyle/>
        <a:p>
          <a:pPr algn="ctr"/>
          <a:r>
            <a:rPr lang="en-US" b="1">
              <a:latin typeface="Gotham Book" charset="0"/>
              <a:ea typeface="Gotham Book" charset="0"/>
              <a:cs typeface="Gotham Book" charset="0"/>
            </a:rPr>
            <a:t>EVALUATION</a:t>
          </a:r>
          <a:endParaRPr lang="en-US" b="1" dirty="0">
            <a:latin typeface="Gotham Book" charset="0"/>
            <a:ea typeface="Gotham Book" charset="0"/>
            <a:cs typeface="Gotham Book" charset="0"/>
          </a:endParaRPr>
        </a:p>
      </dgm:t>
    </dgm:pt>
    <dgm:pt modelId="{72ACB074-C22B-BA4E-88BF-B1512B1850D0}" type="parTrans" cxnId="{69A1C16B-B0AF-664F-8CFE-B2FBAF798FC1}">
      <dgm:prSet/>
      <dgm:spPr/>
      <dgm:t>
        <a:bodyPr/>
        <a:lstStyle/>
        <a:p>
          <a:pPr algn="ctr"/>
          <a:endParaRPr lang="en-US"/>
        </a:p>
      </dgm:t>
    </dgm:pt>
    <dgm:pt modelId="{EABEB2DE-0A99-E44A-85AD-7FC61D4F9237}" type="sibTrans" cxnId="{69A1C16B-B0AF-664F-8CFE-B2FBAF798FC1}">
      <dgm:prSet/>
      <dgm:spPr/>
      <dgm:t>
        <a:bodyPr/>
        <a:lstStyle/>
        <a:p>
          <a:pPr algn="ctr"/>
          <a:endParaRPr lang="en-US"/>
        </a:p>
      </dgm:t>
    </dgm:pt>
    <dgm:pt modelId="{A5F0555A-9BCF-D149-B0B3-9F2CB2738D27}">
      <dgm:prSet phldrT="[Text]"/>
      <dgm:spPr/>
      <dgm:t>
        <a:bodyPr/>
        <a:lstStyle/>
        <a:p>
          <a:pPr algn="ctr"/>
          <a:r>
            <a:rPr lang="en-US" b="1" dirty="0">
              <a:latin typeface="Gotham Book" charset="0"/>
              <a:ea typeface="Gotham Book" charset="0"/>
              <a:cs typeface="Gotham Book" charset="0"/>
            </a:rPr>
            <a:t>ORGANIZATIONAL SUPPORTS</a:t>
          </a:r>
        </a:p>
      </dgm:t>
    </dgm:pt>
    <dgm:pt modelId="{7A2A63B1-E545-F84D-8B46-B0ABDBD55A3B}" type="sibTrans" cxnId="{1F33135B-763E-DC45-B9D0-586FBB02794C}">
      <dgm:prSet/>
      <dgm:spPr/>
      <dgm:t>
        <a:bodyPr/>
        <a:lstStyle/>
        <a:p>
          <a:pPr algn="ctr"/>
          <a:endParaRPr lang="en-US"/>
        </a:p>
      </dgm:t>
    </dgm:pt>
    <dgm:pt modelId="{DE2B96AD-38E6-4943-B673-C7349EB150B1}" type="parTrans" cxnId="{1F33135B-763E-DC45-B9D0-586FBB02794C}">
      <dgm:prSet/>
      <dgm:spPr/>
      <dgm:t>
        <a:bodyPr/>
        <a:lstStyle/>
        <a:p>
          <a:pPr algn="ctr"/>
          <a:endParaRPr lang="en-US"/>
        </a:p>
      </dgm:t>
    </dgm:pt>
    <dgm:pt modelId="{E5976E7C-BD30-5F40-A1DD-30DCEF59E345}" type="pres">
      <dgm:prSet presAssocID="{F4D03D40-9444-9342-9F9B-0F92D308AD15}" presName="Name0" presStyleCnt="0">
        <dgm:presLayoutVars>
          <dgm:dir/>
          <dgm:resizeHandles val="exact"/>
        </dgm:presLayoutVars>
      </dgm:prSet>
      <dgm:spPr/>
    </dgm:pt>
    <dgm:pt modelId="{B0DA8501-599F-904A-9287-8F157DADA09D}" type="pres">
      <dgm:prSet presAssocID="{F4D03D40-9444-9342-9F9B-0F92D308AD15}" presName="cycle" presStyleCnt="0"/>
      <dgm:spPr/>
    </dgm:pt>
    <dgm:pt modelId="{E5494941-130F-864D-A144-65C0E9EEDA46}" type="pres">
      <dgm:prSet presAssocID="{A5F0555A-9BCF-D149-B0B3-9F2CB2738D27}" presName="nodeFirstNode" presStyleLbl="node1" presStyleIdx="0" presStyleCnt="6" custRadScaleRad="100037" custRadScaleInc="3041">
        <dgm:presLayoutVars>
          <dgm:bulletEnabled val="1"/>
        </dgm:presLayoutVars>
      </dgm:prSet>
      <dgm:spPr/>
    </dgm:pt>
    <dgm:pt modelId="{88ADCC99-98C9-DC4C-8F34-6AE1F44E9330}" type="pres">
      <dgm:prSet presAssocID="{7A2A63B1-E545-F84D-8B46-B0ABDBD55A3B}" presName="sibTransFirstNode" presStyleLbl="bgShp" presStyleIdx="0" presStyleCnt="1" custLinFactNeighborX="-471" custLinFactNeighborY="-1641"/>
      <dgm:spPr/>
    </dgm:pt>
    <dgm:pt modelId="{1E0940F9-5382-C645-A617-9115D6616827}" type="pres">
      <dgm:prSet presAssocID="{51B4EE0B-3672-434E-A595-23C251146464}" presName="nodeFollowingNodes" presStyleLbl="node1" presStyleIdx="1" presStyleCnt="6" custRadScaleRad="97028" custRadScaleInc="6214">
        <dgm:presLayoutVars>
          <dgm:bulletEnabled val="1"/>
        </dgm:presLayoutVars>
      </dgm:prSet>
      <dgm:spPr/>
    </dgm:pt>
    <dgm:pt modelId="{6827E1CF-0E9A-1E45-8B2F-E3E8F249C3CB}" type="pres">
      <dgm:prSet presAssocID="{ABF267AF-FC42-B944-8185-10077B2CCC37}" presName="nodeFollowingNodes" presStyleLbl="node1" presStyleIdx="2" presStyleCnt="6" custRadScaleRad="95882" custRadScaleInc="-8913">
        <dgm:presLayoutVars>
          <dgm:bulletEnabled val="1"/>
        </dgm:presLayoutVars>
      </dgm:prSet>
      <dgm:spPr/>
    </dgm:pt>
    <dgm:pt modelId="{BD62C897-7B6F-524A-944E-89F165245A9C}" type="pres">
      <dgm:prSet presAssocID="{E623CAA0-DA6D-284D-B8FA-2AB28D90D3A8}" presName="nodeFollowingNodes" presStyleLbl="node1" presStyleIdx="3" presStyleCnt="6">
        <dgm:presLayoutVars>
          <dgm:bulletEnabled val="1"/>
        </dgm:presLayoutVars>
      </dgm:prSet>
      <dgm:spPr/>
    </dgm:pt>
    <dgm:pt modelId="{D3FEDC5D-701D-C448-A425-D16610459CA9}" type="pres">
      <dgm:prSet presAssocID="{FB6E37FA-F46B-504B-9C6A-FFD7857C2ADC}" presName="nodeFollowingNodes" presStyleLbl="node1" presStyleIdx="4" presStyleCnt="6" custRadScaleRad="95440" custRadScaleInc="10010">
        <dgm:presLayoutVars>
          <dgm:bulletEnabled val="1"/>
        </dgm:presLayoutVars>
      </dgm:prSet>
      <dgm:spPr/>
    </dgm:pt>
    <dgm:pt modelId="{16B61E7A-4F7F-784C-A96E-1CFA025FBB12}" type="pres">
      <dgm:prSet presAssocID="{82B7A8DC-ED9C-314E-9310-8E7C7DA73135}" presName="nodeFollowingNodes" presStyleLbl="node1" presStyleIdx="5" presStyleCnt="6" custRadScaleRad="96107" custRadScaleInc="-8368">
        <dgm:presLayoutVars>
          <dgm:bulletEnabled val="1"/>
        </dgm:presLayoutVars>
      </dgm:prSet>
      <dgm:spPr/>
    </dgm:pt>
  </dgm:ptLst>
  <dgm:cxnLst>
    <dgm:cxn modelId="{5407D40A-136A-FC49-9E18-9A80AD9E02DD}" type="presOf" srcId="{F4D03D40-9444-9342-9F9B-0F92D308AD15}" destId="{E5976E7C-BD30-5F40-A1DD-30DCEF59E345}" srcOrd="0" destOrd="0" presId="urn:microsoft.com/office/officeart/2005/8/layout/cycle3"/>
    <dgm:cxn modelId="{778DDC17-145C-F84A-B55A-919CB30959B0}" type="presOf" srcId="{E623CAA0-DA6D-284D-B8FA-2AB28D90D3A8}" destId="{BD62C897-7B6F-524A-944E-89F165245A9C}" srcOrd="0" destOrd="0" presId="urn:microsoft.com/office/officeart/2005/8/layout/cycle3"/>
    <dgm:cxn modelId="{3D7A4835-C10A-6F4F-BA45-C7C1D730D8F1}" type="presOf" srcId="{FB6E37FA-F46B-504B-9C6A-FFD7857C2ADC}" destId="{D3FEDC5D-701D-C448-A425-D16610459CA9}" srcOrd="0" destOrd="0" presId="urn:microsoft.com/office/officeart/2005/8/layout/cycle3"/>
    <dgm:cxn modelId="{03CECE3D-56B0-4141-B069-AF7EDFDE254E}" type="presOf" srcId="{ABF267AF-FC42-B944-8185-10077B2CCC37}" destId="{6827E1CF-0E9A-1E45-8B2F-E3E8F249C3CB}" srcOrd="0" destOrd="0" presId="urn:microsoft.com/office/officeart/2005/8/layout/cycle3"/>
    <dgm:cxn modelId="{1F33135B-763E-DC45-B9D0-586FBB02794C}" srcId="{F4D03D40-9444-9342-9F9B-0F92D308AD15}" destId="{A5F0555A-9BCF-D149-B0B3-9F2CB2738D27}" srcOrd="0" destOrd="0" parTransId="{DE2B96AD-38E6-4943-B673-C7349EB150B1}" sibTransId="{7A2A63B1-E545-F84D-8B46-B0ABDBD55A3B}"/>
    <dgm:cxn modelId="{69A1C16B-B0AF-664F-8CFE-B2FBAF798FC1}" srcId="{F4D03D40-9444-9342-9F9B-0F92D308AD15}" destId="{82B7A8DC-ED9C-314E-9310-8E7C7DA73135}" srcOrd="5" destOrd="0" parTransId="{72ACB074-C22B-BA4E-88BF-B1512B1850D0}" sibTransId="{EABEB2DE-0A99-E44A-85AD-7FC61D4F9237}"/>
    <dgm:cxn modelId="{8DCE486D-6DC5-6740-B6C8-2F960D054A45}" type="presOf" srcId="{7A2A63B1-E545-F84D-8B46-B0ABDBD55A3B}" destId="{88ADCC99-98C9-DC4C-8F34-6AE1F44E9330}" srcOrd="0" destOrd="0" presId="urn:microsoft.com/office/officeart/2005/8/layout/cycle3"/>
    <dgm:cxn modelId="{A028846D-A63A-9B43-82D8-A611D5E67646}" srcId="{F4D03D40-9444-9342-9F9B-0F92D308AD15}" destId="{51B4EE0B-3672-434E-A595-23C251146464}" srcOrd="1" destOrd="0" parTransId="{5C7A4DE7-7FD2-944A-B32C-8F0B620DBED4}" sibTransId="{1DBC6869-FFA1-7045-B30B-1C8E18FCF8C3}"/>
    <dgm:cxn modelId="{F0CCCF73-E351-8645-969A-68DB1D40BDD5}" type="presOf" srcId="{A5F0555A-9BCF-D149-B0B3-9F2CB2738D27}" destId="{E5494941-130F-864D-A144-65C0E9EEDA46}" srcOrd="0" destOrd="0" presId="urn:microsoft.com/office/officeart/2005/8/layout/cycle3"/>
    <dgm:cxn modelId="{175C9186-E3A5-EE48-B915-1A120C7013B4}" type="presOf" srcId="{82B7A8DC-ED9C-314E-9310-8E7C7DA73135}" destId="{16B61E7A-4F7F-784C-A96E-1CFA025FBB12}" srcOrd="0" destOrd="0" presId="urn:microsoft.com/office/officeart/2005/8/layout/cycle3"/>
    <dgm:cxn modelId="{EF3BD4BC-80EE-EC40-B566-BA43B4F37794}" srcId="{F4D03D40-9444-9342-9F9B-0F92D308AD15}" destId="{ABF267AF-FC42-B944-8185-10077B2CCC37}" srcOrd="2" destOrd="0" parTransId="{12BC9C94-3BAC-374A-8FC4-903B42A0089D}" sibTransId="{9D6E1F67-9193-1142-A971-4F9C1DE037AE}"/>
    <dgm:cxn modelId="{D67D70CE-2547-5F46-BA3F-1A9613ED9605}" srcId="{F4D03D40-9444-9342-9F9B-0F92D308AD15}" destId="{E623CAA0-DA6D-284D-B8FA-2AB28D90D3A8}" srcOrd="3" destOrd="0" parTransId="{7CB963A3-F38E-9742-850F-1D3635CE9B25}" sibTransId="{77592595-9895-3645-8B51-735D27106ABC}"/>
    <dgm:cxn modelId="{1CFFEBCE-0037-1840-9632-A82254F1AFB6}" srcId="{F4D03D40-9444-9342-9F9B-0F92D308AD15}" destId="{FB6E37FA-F46B-504B-9C6A-FFD7857C2ADC}" srcOrd="4" destOrd="0" parTransId="{5BFD79CB-9138-FB42-B484-045266C46817}" sibTransId="{632B2C0B-8376-5548-9ABF-185282B837C5}"/>
    <dgm:cxn modelId="{2B9012F8-3BFE-4044-AA4F-D04D6EAD9491}" type="presOf" srcId="{51B4EE0B-3672-434E-A595-23C251146464}" destId="{1E0940F9-5382-C645-A617-9115D6616827}" srcOrd="0" destOrd="0" presId="urn:microsoft.com/office/officeart/2005/8/layout/cycle3"/>
    <dgm:cxn modelId="{09EE4309-B785-0D4E-B836-8BE7601A8E27}" type="presParOf" srcId="{E5976E7C-BD30-5F40-A1DD-30DCEF59E345}" destId="{B0DA8501-599F-904A-9287-8F157DADA09D}" srcOrd="0" destOrd="0" presId="urn:microsoft.com/office/officeart/2005/8/layout/cycle3"/>
    <dgm:cxn modelId="{61330891-2957-524B-84F2-BE1D958B29CE}" type="presParOf" srcId="{B0DA8501-599F-904A-9287-8F157DADA09D}" destId="{E5494941-130F-864D-A144-65C0E9EEDA46}" srcOrd="0" destOrd="0" presId="urn:microsoft.com/office/officeart/2005/8/layout/cycle3"/>
    <dgm:cxn modelId="{F0363D8D-1B1B-E449-B749-5857E248D415}" type="presParOf" srcId="{B0DA8501-599F-904A-9287-8F157DADA09D}" destId="{88ADCC99-98C9-DC4C-8F34-6AE1F44E9330}" srcOrd="1" destOrd="0" presId="urn:microsoft.com/office/officeart/2005/8/layout/cycle3"/>
    <dgm:cxn modelId="{CDC2E5BF-2D3F-0746-93C0-526C2DD815F9}" type="presParOf" srcId="{B0DA8501-599F-904A-9287-8F157DADA09D}" destId="{1E0940F9-5382-C645-A617-9115D6616827}" srcOrd="2" destOrd="0" presId="urn:microsoft.com/office/officeart/2005/8/layout/cycle3"/>
    <dgm:cxn modelId="{230D40D7-B6A7-644D-9E00-1DF2CF798C30}" type="presParOf" srcId="{B0DA8501-599F-904A-9287-8F157DADA09D}" destId="{6827E1CF-0E9A-1E45-8B2F-E3E8F249C3CB}" srcOrd="3" destOrd="0" presId="urn:microsoft.com/office/officeart/2005/8/layout/cycle3"/>
    <dgm:cxn modelId="{F3C13105-A49D-BA43-A839-2F939934C9D0}" type="presParOf" srcId="{B0DA8501-599F-904A-9287-8F157DADA09D}" destId="{BD62C897-7B6F-524A-944E-89F165245A9C}" srcOrd="4" destOrd="0" presId="urn:microsoft.com/office/officeart/2005/8/layout/cycle3"/>
    <dgm:cxn modelId="{3BF35E4E-75F0-384E-979C-B1E40E935963}" type="presParOf" srcId="{B0DA8501-599F-904A-9287-8F157DADA09D}" destId="{D3FEDC5D-701D-C448-A425-D16610459CA9}" srcOrd="5" destOrd="0" presId="urn:microsoft.com/office/officeart/2005/8/layout/cycle3"/>
    <dgm:cxn modelId="{8AACD6C7-B2EC-7041-87D5-80655315F09A}" type="presParOf" srcId="{B0DA8501-599F-904A-9287-8F157DADA09D}" destId="{16B61E7A-4F7F-784C-A96E-1CFA025FBB12}" srcOrd="6"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A220516-1664-44EB-A20C-F0E3F2ECDC0C}" type="doc">
      <dgm:prSet loTypeId="urn:microsoft.com/office/officeart/2005/8/layout/process1" loCatId="process" qsTypeId="urn:microsoft.com/office/officeart/2005/8/quickstyle/simple1" qsCatId="simple" csTypeId="urn:microsoft.com/office/officeart/2005/8/colors/accent4_3" csCatId="accent4" phldr="1"/>
      <dgm:spPr/>
    </dgm:pt>
    <dgm:pt modelId="{CC6D0D57-CB53-42A5-B3E5-80F4D32B28D2}">
      <dgm:prSet phldrT="[Text]"/>
      <dgm:spPr/>
      <dgm:t>
        <a:bodyPr/>
        <a:lstStyle/>
        <a:p>
          <a:r>
            <a:rPr lang="en-US" dirty="0"/>
            <a:t>Step 1</a:t>
          </a:r>
        </a:p>
      </dgm:t>
    </dgm:pt>
    <dgm:pt modelId="{EE8E28D9-27A2-4196-B8D5-8AE2C1A333A1}" type="parTrans" cxnId="{31140380-99B0-45AC-95B6-E30BD6C324DC}">
      <dgm:prSet/>
      <dgm:spPr/>
      <dgm:t>
        <a:bodyPr/>
        <a:lstStyle/>
        <a:p>
          <a:endParaRPr lang="en-US"/>
        </a:p>
      </dgm:t>
    </dgm:pt>
    <dgm:pt modelId="{F8D89CA3-55E2-4567-A6ED-840724D9B04A}" type="sibTrans" cxnId="{31140380-99B0-45AC-95B6-E30BD6C324DC}">
      <dgm:prSet/>
      <dgm:spPr/>
      <dgm:t>
        <a:bodyPr/>
        <a:lstStyle/>
        <a:p>
          <a:endParaRPr lang="en-US"/>
        </a:p>
      </dgm:t>
    </dgm:pt>
    <dgm:pt modelId="{8EF2CC97-B31D-445B-A278-DE745CF6185E}">
      <dgm:prSet phldrT="[Text]"/>
      <dgm:spPr/>
      <dgm:t>
        <a:bodyPr/>
        <a:lstStyle/>
        <a:p>
          <a:r>
            <a:rPr lang="en-US" dirty="0"/>
            <a:t>Step 2</a:t>
          </a:r>
        </a:p>
      </dgm:t>
    </dgm:pt>
    <dgm:pt modelId="{4554B39D-D0C3-4DCD-B197-3C8ECE3B355A}" type="parTrans" cxnId="{85E293A4-360C-4DCA-8114-DC2774109D54}">
      <dgm:prSet/>
      <dgm:spPr/>
      <dgm:t>
        <a:bodyPr/>
        <a:lstStyle/>
        <a:p>
          <a:endParaRPr lang="en-US"/>
        </a:p>
      </dgm:t>
    </dgm:pt>
    <dgm:pt modelId="{492539B4-7EA6-405F-8E3D-C820F18DD67B}" type="sibTrans" cxnId="{85E293A4-360C-4DCA-8114-DC2774109D54}">
      <dgm:prSet/>
      <dgm:spPr/>
      <dgm:t>
        <a:bodyPr/>
        <a:lstStyle/>
        <a:p>
          <a:endParaRPr lang="en-US"/>
        </a:p>
      </dgm:t>
    </dgm:pt>
    <dgm:pt modelId="{3755731D-7D97-4089-9B58-38C429731036}">
      <dgm:prSet phldrT="[Text]"/>
      <dgm:spPr/>
      <dgm:t>
        <a:bodyPr/>
        <a:lstStyle/>
        <a:p>
          <a:r>
            <a:rPr lang="en-US" dirty="0"/>
            <a:t>Step 3</a:t>
          </a:r>
        </a:p>
      </dgm:t>
    </dgm:pt>
    <dgm:pt modelId="{9638973F-4161-4F88-AF1B-4E5E6C2F1AED}" type="parTrans" cxnId="{A25EB0ED-B2D2-4736-8F2B-8C345377762E}">
      <dgm:prSet/>
      <dgm:spPr/>
      <dgm:t>
        <a:bodyPr/>
        <a:lstStyle/>
        <a:p>
          <a:endParaRPr lang="en-US"/>
        </a:p>
      </dgm:t>
    </dgm:pt>
    <dgm:pt modelId="{1B3151FA-987E-45AE-8334-27ED1C81CC37}" type="sibTrans" cxnId="{A25EB0ED-B2D2-4736-8F2B-8C345377762E}">
      <dgm:prSet/>
      <dgm:spPr/>
      <dgm:t>
        <a:bodyPr/>
        <a:lstStyle/>
        <a:p>
          <a:endParaRPr lang="en-US"/>
        </a:p>
      </dgm:t>
    </dgm:pt>
    <dgm:pt modelId="{3220F63F-4839-4D75-9ACB-7BAF0A2AD7A1}" type="pres">
      <dgm:prSet presAssocID="{EA220516-1664-44EB-A20C-F0E3F2ECDC0C}" presName="Name0" presStyleCnt="0">
        <dgm:presLayoutVars>
          <dgm:dir/>
          <dgm:resizeHandles val="exact"/>
        </dgm:presLayoutVars>
      </dgm:prSet>
      <dgm:spPr/>
    </dgm:pt>
    <dgm:pt modelId="{9F9113AD-1075-4A25-B87D-62F10A40CA31}" type="pres">
      <dgm:prSet presAssocID="{CC6D0D57-CB53-42A5-B3E5-80F4D32B28D2}" presName="node" presStyleLbl="node1" presStyleIdx="0" presStyleCnt="3">
        <dgm:presLayoutVars>
          <dgm:bulletEnabled val="1"/>
        </dgm:presLayoutVars>
      </dgm:prSet>
      <dgm:spPr/>
    </dgm:pt>
    <dgm:pt modelId="{243533A2-C711-4CDA-B874-5A960C6BAC12}" type="pres">
      <dgm:prSet presAssocID="{F8D89CA3-55E2-4567-A6ED-840724D9B04A}" presName="sibTrans" presStyleLbl="sibTrans2D1" presStyleIdx="0" presStyleCnt="2"/>
      <dgm:spPr/>
    </dgm:pt>
    <dgm:pt modelId="{7C53C17A-BE0B-42CA-8C30-D11873006223}" type="pres">
      <dgm:prSet presAssocID="{F8D89CA3-55E2-4567-A6ED-840724D9B04A}" presName="connectorText" presStyleLbl="sibTrans2D1" presStyleIdx="0" presStyleCnt="2"/>
      <dgm:spPr/>
    </dgm:pt>
    <dgm:pt modelId="{2F74BFDF-D0BC-42F9-9A7D-79CDE0D0FC19}" type="pres">
      <dgm:prSet presAssocID="{8EF2CC97-B31D-445B-A278-DE745CF6185E}" presName="node" presStyleLbl="node1" presStyleIdx="1" presStyleCnt="3">
        <dgm:presLayoutVars>
          <dgm:bulletEnabled val="1"/>
        </dgm:presLayoutVars>
      </dgm:prSet>
      <dgm:spPr/>
    </dgm:pt>
    <dgm:pt modelId="{2B42A322-D0FE-4D8B-8FEA-B929B7759794}" type="pres">
      <dgm:prSet presAssocID="{492539B4-7EA6-405F-8E3D-C820F18DD67B}" presName="sibTrans" presStyleLbl="sibTrans2D1" presStyleIdx="1" presStyleCnt="2"/>
      <dgm:spPr/>
    </dgm:pt>
    <dgm:pt modelId="{701946B4-4689-4573-8603-22CDA1DD5E40}" type="pres">
      <dgm:prSet presAssocID="{492539B4-7EA6-405F-8E3D-C820F18DD67B}" presName="connectorText" presStyleLbl="sibTrans2D1" presStyleIdx="1" presStyleCnt="2"/>
      <dgm:spPr/>
    </dgm:pt>
    <dgm:pt modelId="{1C4DD2DF-99A6-4914-B43F-4BE99F0CE497}" type="pres">
      <dgm:prSet presAssocID="{3755731D-7D97-4089-9B58-38C429731036}" presName="node" presStyleLbl="node1" presStyleIdx="2" presStyleCnt="3">
        <dgm:presLayoutVars>
          <dgm:bulletEnabled val="1"/>
        </dgm:presLayoutVars>
      </dgm:prSet>
      <dgm:spPr/>
    </dgm:pt>
  </dgm:ptLst>
  <dgm:cxnLst>
    <dgm:cxn modelId="{016ACD19-544A-478A-87AF-BE8E630C13EA}" type="presOf" srcId="{EA220516-1664-44EB-A20C-F0E3F2ECDC0C}" destId="{3220F63F-4839-4D75-9ACB-7BAF0A2AD7A1}" srcOrd="0" destOrd="0" presId="urn:microsoft.com/office/officeart/2005/8/layout/process1"/>
    <dgm:cxn modelId="{0FD96427-5843-40FB-A02E-95C21C238148}" type="presOf" srcId="{3755731D-7D97-4089-9B58-38C429731036}" destId="{1C4DD2DF-99A6-4914-B43F-4BE99F0CE497}" srcOrd="0" destOrd="0" presId="urn:microsoft.com/office/officeart/2005/8/layout/process1"/>
    <dgm:cxn modelId="{F0414140-E5D8-42DF-8D0D-440F343492BC}" type="presOf" srcId="{492539B4-7EA6-405F-8E3D-C820F18DD67B}" destId="{2B42A322-D0FE-4D8B-8FEA-B929B7759794}" srcOrd="0" destOrd="0" presId="urn:microsoft.com/office/officeart/2005/8/layout/process1"/>
    <dgm:cxn modelId="{336E4143-F831-4E87-8FF1-2ABB82DE1DED}" type="presOf" srcId="{492539B4-7EA6-405F-8E3D-C820F18DD67B}" destId="{701946B4-4689-4573-8603-22CDA1DD5E40}" srcOrd="1" destOrd="0" presId="urn:microsoft.com/office/officeart/2005/8/layout/process1"/>
    <dgm:cxn modelId="{4009F157-4F19-4FC7-99F9-CCD41803C507}" type="presOf" srcId="{F8D89CA3-55E2-4567-A6ED-840724D9B04A}" destId="{243533A2-C711-4CDA-B874-5A960C6BAC12}" srcOrd="0" destOrd="0" presId="urn:microsoft.com/office/officeart/2005/8/layout/process1"/>
    <dgm:cxn modelId="{31140380-99B0-45AC-95B6-E30BD6C324DC}" srcId="{EA220516-1664-44EB-A20C-F0E3F2ECDC0C}" destId="{CC6D0D57-CB53-42A5-B3E5-80F4D32B28D2}" srcOrd="0" destOrd="0" parTransId="{EE8E28D9-27A2-4196-B8D5-8AE2C1A333A1}" sibTransId="{F8D89CA3-55E2-4567-A6ED-840724D9B04A}"/>
    <dgm:cxn modelId="{85E293A4-360C-4DCA-8114-DC2774109D54}" srcId="{EA220516-1664-44EB-A20C-F0E3F2ECDC0C}" destId="{8EF2CC97-B31D-445B-A278-DE745CF6185E}" srcOrd="1" destOrd="0" parTransId="{4554B39D-D0C3-4DCD-B197-3C8ECE3B355A}" sibTransId="{492539B4-7EA6-405F-8E3D-C820F18DD67B}"/>
    <dgm:cxn modelId="{14ADEFC3-51F1-4509-8C05-023559C7957C}" type="presOf" srcId="{CC6D0D57-CB53-42A5-B3E5-80F4D32B28D2}" destId="{9F9113AD-1075-4A25-B87D-62F10A40CA31}" srcOrd="0" destOrd="0" presId="urn:microsoft.com/office/officeart/2005/8/layout/process1"/>
    <dgm:cxn modelId="{154595DC-F870-4FA6-8DB1-2B99C838C17A}" type="presOf" srcId="{8EF2CC97-B31D-445B-A278-DE745CF6185E}" destId="{2F74BFDF-D0BC-42F9-9A7D-79CDE0D0FC19}" srcOrd="0" destOrd="0" presId="urn:microsoft.com/office/officeart/2005/8/layout/process1"/>
    <dgm:cxn modelId="{E94353DF-84B1-423D-B68E-5B50D00CE310}" type="presOf" srcId="{F8D89CA3-55E2-4567-A6ED-840724D9B04A}" destId="{7C53C17A-BE0B-42CA-8C30-D11873006223}" srcOrd="1" destOrd="0" presId="urn:microsoft.com/office/officeart/2005/8/layout/process1"/>
    <dgm:cxn modelId="{A25EB0ED-B2D2-4736-8F2B-8C345377762E}" srcId="{EA220516-1664-44EB-A20C-F0E3F2ECDC0C}" destId="{3755731D-7D97-4089-9B58-38C429731036}" srcOrd="2" destOrd="0" parTransId="{9638973F-4161-4F88-AF1B-4E5E6C2F1AED}" sibTransId="{1B3151FA-987E-45AE-8334-27ED1C81CC37}"/>
    <dgm:cxn modelId="{D781A3C9-29DD-475C-B2A5-FB74DAEE2090}" type="presParOf" srcId="{3220F63F-4839-4D75-9ACB-7BAF0A2AD7A1}" destId="{9F9113AD-1075-4A25-B87D-62F10A40CA31}" srcOrd="0" destOrd="0" presId="urn:microsoft.com/office/officeart/2005/8/layout/process1"/>
    <dgm:cxn modelId="{4DE7B068-7A7E-483D-A665-AA9E819D1F20}" type="presParOf" srcId="{3220F63F-4839-4D75-9ACB-7BAF0A2AD7A1}" destId="{243533A2-C711-4CDA-B874-5A960C6BAC12}" srcOrd="1" destOrd="0" presId="urn:microsoft.com/office/officeart/2005/8/layout/process1"/>
    <dgm:cxn modelId="{185F61F1-0516-4922-BDC7-FC97800F7D5C}" type="presParOf" srcId="{243533A2-C711-4CDA-B874-5A960C6BAC12}" destId="{7C53C17A-BE0B-42CA-8C30-D11873006223}" srcOrd="0" destOrd="0" presId="urn:microsoft.com/office/officeart/2005/8/layout/process1"/>
    <dgm:cxn modelId="{96FA680B-B6A7-4887-9152-89290AF50313}" type="presParOf" srcId="{3220F63F-4839-4D75-9ACB-7BAF0A2AD7A1}" destId="{2F74BFDF-D0BC-42F9-9A7D-79CDE0D0FC19}" srcOrd="2" destOrd="0" presId="urn:microsoft.com/office/officeart/2005/8/layout/process1"/>
    <dgm:cxn modelId="{7EC7F04C-F1CA-4B28-AE3A-12A8544524FE}" type="presParOf" srcId="{3220F63F-4839-4D75-9ACB-7BAF0A2AD7A1}" destId="{2B42A322-D0FE-4D8B-8FEA-B929B7759794}" srcOrd="3" destOrd="0" presId="urn:microsoft.com/office/officeart/2005/8/layout/process1"/>
    <dgm:cxn modelId="{A0ACC33F-D297-4FEA-930A-76D1B1F30FF9}" type="presParOf" srcId="{2B42A322-D0FE-4D8B-8FEA-B929B7759794}" destId="{701946B4-4689-4573-8603-22CDA1DD5E40}" srcOrd="0" destOrd="0" presId="urn:microsoft.com/office/officeart/2005/8/layout/process1"/>
    <dgm:cxn modelId="{FAB9978E-58DA-44CE-B80F-BB9A93BE463F}" type="presParOf" srcId="{3220F63F-4839-4D75-9ACB-7BAF0A2AD7A1}" destId="{1C4DD2DF-99A6-4914-B43F-4BE99F0CE497}" srcOrd="4"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ECDB401-F98B-4489-BF86-267A866A772B}" type="doc">
      <dgm:prSet loTypeId="urn:microsoft.com/office/officeart/2016/7/layout/VerticalDownArrowProcess" loCatId="process" qsTypeId="urn:microsoft.com/office/officeart/2005/8/quickstyle/simple5" qsCatId="simple" csTypeId="urn:microsoft.com/office/officeart/2005/8/colors/colorful3" csCatId="colorful"/>
      <dgm:spPr/>
      <dgm:t>
        <a:bodyPr/>
        <a:lstStyle/>
        <a:p>
          <a:endParaRPr lang="en-US"/>
        </a:p>
      </dgm:t>
    </dgm:pt>
    <dgm:pt modelId="{E5D5C60E-E9C0-4917-8251-0F66C8491E79}">
      <dgm:prSet/>
      <dgm:spPr/>
      <dgm:t>
        <a:bodyPr/>
        <a:lstStyle/>
        <a:p>
          <a:r>
            <a:rPr lang="en-US" dirty="0"/>
            <a:t>Visit</a:t>
          </a:r>
        </a:p>
      </dgm:t>
    </dgm:pt>
    <dgm:pt modelId="{FA78B56C-D941-44DF-971A-9C5A699279C0}" type="parTrans" cxnId="{AF2A1E3B-CE3D-4F7E-81A6-588923AE2334}">
      <dgm:prSet/>
      <dgm:spPr/>
      <dgm:t>
        <a:bodyPr/>
        <a:lstStyle/>
        <a:p>
          <a:endParaRPr lang="en-US"/>
        </a:p>
      </dgm:t>
    </dgm:pt>
    <dgm:pt modelId="{5AD67CFC-567B-42B1-8C9B-93E6E802FE23}" type="sibTrans" cxnId="{AF2A1E3B-CE3D-4F7E-81A6-588923AE2334}">
      <dgm:prSet/>
      <dgm:spPr/>
      <dgm:t>
        <a:bodyPr/>
        <a:lstStyle/>
        <a:p>
          <a:endParaRPr lang="en-US"/>
        </a:p>
      </dgm:t>
    </dgm:pt>
    <dgm:pt modelId="{46CDE032-7C42-480C-AC50-C937A42EA9C8}">
      <dgm:prSet/>
      <dgm:spPr/>
      <dgm:t>
        <a:bodyPr/>
        <a:lstStyle/>
        <a:p>
          <a:r>
            <a:rPr lang="en-US" dirty="0"/>
            <a:t>Visit healthlinkscertified.org</a:t>
          </a:r>
        </a:p>
      </dgm:t>
    </dgm:pt>
    <dgm:pt modelId="{C4606034-52A2-433D-BADE-397A28433FBC}" type="parTrans" cxnId="{554B7DB7-EDA6-4C03-A5F1-B9681186F164}">
      <dgm:prSet/>
      <dgm:spPr/>
      <dgm:t>
        <a:bodyPr/>
        <a:lstStyle/>
        <a:p>
          <a:endParaRPr lang="en-US"/>
        </a:p>
      </dgm:t>
    </dgm:pt>
    <dgm:pt modelId="{CAED3115-641D-4161-B2A7-71119493221F}" type="sibTrans" cxnId="{554B7DB7-EDA6-4C03-A5F1-B9681186F164}">
      <dgm:prSet/>
      <dgm:spPr/>
      <dgm:t>
        <a:bodyPr/>
        <a:lstStyle/>
        <a:p>
          <a:endParaRPr lang="en-US"/>
        </a:p>
      </dgm:t>
    </dgm:pt>
    <dgm:pt modelId="{5DC4BC96-F613-4654-B464-E545A4AD8CAE}">
      <dgm:prSet/>
      <dgm:spPr/>
      <dgm:t>
        <a:bodyPr/>
        <a:lstStyle/>
        <a:p>
          <a:r>
            <a:rPr lang="en-US"/>
            <a:t>Click</a:t>
          </a:r>
        </a:p>
      </dgm:t>
    </dgm:pt>
    <dgm:pt modelId="{A8F7158F-EDEE-48E1-B90D-C6B36A6A74E1}" type="parTrans" cxnId="{4E73E820-CE44-45A8-B340-43A92043927D}">
      <dgm:prSet/>
      <dgm:spPr/>
      <dgm:t>
        <a:bodyPr/>
        <a:lstStyle/>
        <a:p>
          <a:endParaRPr lang="en-US"/>
        </a:p>
      </dgm:t>
    </dgm:pt>
    <dgm:pt modelId="{80426608-2974-4425-A151-F629DAE67EBE}" type="sibTrans" cxnId="{4E73E820-CE44-45A8-B340-43A92043927D}">
      <dgm:prSet/>
      <dgm:spPr/>
      <dgm:t>
        <a:bodyPr/>
        <a:lstStyle/>
        <a:p>
          <a:endParaRPr lang="en-US"/>
        </a:p>
      </dgm:t>
    </dgm:pt>
    <dgm:pt modelId="{125A69F3-8C6B-4F69-9674-B733FFBACDF9}">
      <dgm:prSet/>
      <dgm:spPr/>
      <dgm:t>
        <a:bodyPr/>
        <a:lstStyle/>
        <a:p>
          <a:r>
            <a:rPr lang="en-US"/>
            <a:t>Click “Get Started”</a:t>
          </a:r>
        </a:p>
      </dgm:t>
    </dgm:pt>
    <dgm:pt modelId="{7C3542C4-7ACF-4796-94E2-B2B785EE5D4F}" type="parTrans" cxnId="{0B82A064-E2F2-42CE-9139-E3046FBA737D}">
      <dgm:prSet/>
      <dgm:spPr/>
      <dgm:t>
        <a:bodyPr/>
        <a:lstStyle/>
        <a:p>
          <a:endParaRPr lang="en-US"/>
        </a:p>
      </dgm:t>
    </dgm:pt>
    <dgm:pt modelId="{E8112985-1D0F-42D9-907E-D29991E37D86}" type="sibTrans" cxnId="{0B82A064-E2F2-42CE-9139-E3046FBA737D}">
      <dgm:prSet/>
      <dgm:spPr/>
      <dgm:t>
        <a:bodyPr/>
        <a:lstStyle/>
        <a:p>
          <a:endParaRPr lang="en-US"/>
        </a:p>
      </dgm:t>
    </dgm:pt>
    <dgm:pt modelId="{79960858-E437-4DBA-9A51-FB84F12D1597}">
      <dgm:prSet/>
      <dgm:spPr/>
      <dgm:t>
        <a:bodyPr/>
        <a:lstStyle/>
        <a:p>
          <a:r>
            <a:rPr lang="en-US"/>
            <a:t>Select</a:t>
          </a:r>
        </a:p>
      </dgm:t>
    </dgm:pt>
    <dgm:pt modelId="{023F238B-1299-4ADB-8B3F-056353C4AB37}" type="parTrans" cxnId="{849C6511-0750-4AF5-835F-53E2774B6723}">
      <dgm:prSet/>
      <dgm:spPr/>
      <dgm:t>
        <a:bodyPr/>
        <a:lstStyle/>
        <a:p>
          <a:endParaRPr lang="en-US"/>
        </a:p>
      </dgm:t>
    </dgm:pt>
    <dgm:pt modelId="{D036AB79-E017-48EF-8863-87F0E34C3AE4}" type="sibTrans" cxnId="{849C6511-0750-4AF5-835F-53E2774B6723}">
      <dgm:prSet/>
      <dgm:spPr/>
      <dgm:t>
        <a:bodyPr/>
        <a:lstStyle/>
        <a:p>
          <a:endParaRPr lang="en-US"/>
        </a:p>
      </dgm:t>
    </dgm:pt>
    <dgm:pt modelId="{DA93F088-1A12-4D9D-BFCF-BE696A31E5A8}">
      <dgm:prSet/>
      <dgm:spPr/>
      <dgm:t>
        <a:bodyPr/>
        <a:lstStyle/>
        <a:p>
          <a:r>
            <a:rPr lang="en-US"/>
            <a:t>Select the “Plus” plan</a:t>
          </a:r>
        </a:p>
      </dgm:t>
    </dgm:pt>
    <dgm:pt modelId="{38965B18-3689-4B5B-BD9D-2D37F641520A}" type="parTrans" cxnId="{4E9C7E33-1AA7-4BEC-83A5-916A311E8301}">
      <dgm:prSet/>
      <dgm:spPr/>
      <dgm:t>
        <a:bodyPr/>
        <a:lstStyle/>
        <a:p>
          <a:endParaRPr lang="en-US"/>
        </a:p>
      </dgm:t>
    </dgm:pt>
    <dgm:pt modelId="{114B91B6-9EA0-46FC-A956-996B89EE7EC4}" type="sibTrans" cxnId="{4E9C7E33-1AA7-4BEC-83A5-916A311E8301}">
      <dgm:prSet/>
      <dgm:spPr/>
      <dgm:t>
        <a:bodyPr/>
        <a:lstStyle/>
        <a:p>
          <a:endParaRPr lang="en-US"/>
        </a:p>
      </dgm:t>
    </dgm:pt>
    <dgm:pt modelId="{04C494EC-0BDD-4CCC-9ECA-4B8CFA421679}">
      <dgm:prSet/>
      <dgm:spPr/>
      <dgm:t>
        <a:bodyPr/>
        <a:lstStyle/>
        <a:p>
          <a:r>
            <a:rPr lang="en-US"/>
            <a:t>Input</a:t>
          </a:r>
        </a:p>
      </dgm:t>
    </dgm:pt>
    <dgm:pt modelId="{ACD16FA0-E72E-49F1-92B4-84310DF8977D}" type="parTrans" cxnId="{84DCD013-C65D-4185-B02D-71D8637C0C7F}">
      <dgm:prSet/>
      <dgm:spPr/>
      <dgm:t>
        <a:bodyPr/>
        <a:lstStyle/>
        <a:p>
          <a:endParaRPr lang="en-US"/>
        </a:p>
      </dgm:t>
    </dgm:pt>
    <dgm:pt modelId="{DDF72C43-9869-4D0D-B39A-610C40234D60}" type="sibTrans" cxnId="{84DCD013-C65D-4185-B02D-71D8637C0C7F}">
      <dgm:prSet/>
      <dgm:spPr/>
      <dgm:t>
        <a:bodyPr/>
        <a:lstStyle/>
        <a:p>
          <a:endParaRPr lang="en-US"/>
        </a:p>
      </dgm:t>
    </dgm:pt>
    <dgm:pt modelId="{890E87DC-291B-4D28-BB3E-FE4020A816D1}">
      <dgm:prSet/>
      <dgm:spPr/>
      <dgm:t>
        <a:bodyPr/>
        <a:lstStyle/>
        <a:p>
          <a:r>
            <a:rPr lang="en-US" dirty="0"/>
            <a:t>Input code </a:t>
          </a:r>
          <a:r>
            <a:rPr lang="en-US" b="1" u="sng" dirty="0" err="1"/>
            <a:t>ASAmember</a:t>
          </a:r>
          <a:r>
            <a:rPr lang="en-US" dirty="0"/>
            <a:t> at checkout for your exclusive discount</a:t>
          </a:r>
        </a:p>
      </dgm:t>
    </dgm:pt>
    <dgm:pt modelId="{59852B0A-7660-44A5-9444-4D39EA17A792}" type="parTrans" cxnId="{1C76FD5B-B140-42A1-A584-01BCC9BC5747}">
      <dgm:prSet/>
      <dgm:spPr/>
      <dgm:t>
        <a:bodyPr/>
        <a:lstStyle/>
        <a:p>
          <a:endParaRPr lang="en-US"/>
        </a:p>
      </dgm:t>
    </dgm:pt>
    <dgm:pt modelId="{3EE373BE-9B4A-47F8-8001-CEAF45665EFB}" type="sibTrans" cxnId="{1C76FD5B-B140-42A1-A584-01BCC9BC5747}">
      <dgm:prSet/>
      <dgm:spPr/>
      <dgm:t>
        <a:bodyPr/>
        <a:lstStyle/>
        <a:p>
          <a:endParaRPr lang="en-US"/>
        </a:p>
      </dgm:t>
    </dgm:pt>
    <dgm:pt modelId="{D63F5C26-DFD0-43A2-8ED5-EA35AC16F298}" type="pres">
      <dgm:prSet presAssocID="{DECDB401-F98B-4489-BF86-267A866A772B}" presName="Name0" presStyleCnt="0">
        <dgm:presLayoutVars>
          <dgm:dir/>
          <dgm:animLvl val="lvl"/>
          <dgm:resizeHandles val="exact"/>
        </dgm:presLayoutVars>
      </dgm:prSet>
      <dgm:spPr/>
    </dgm:pt>
    <dgm:pt modelId="{5B9F5B22-7BBB-482F-88C7-057CE17FFA98}" type="pres">
      <dgm:prSet presAssocID="{04C494EC-0BDD-4CCC-9ECA-4B8CFA421679}" presName="boxAndChildren" presStyleCnt="0"/>
      <dgm:spPr/>
    </dgm:pt>
    <dgm:pt modelId="{09E5EFAA-817B-477B-A116-EA074C1F1D6F}" type="pres">
      <dgm:prSet presAssocID="{04C494EC-0BDD-4CCC-9ECA-4B8CFA421679}" presName="parentTextBox" presStyleLbl="alignNode1" presStyleIdx="0" presStyleCnt="4"/>
      <dgm:spPr/>
    </dgm:pt>
    <dgm:pt modelId="{2D25F83D-187E-4BC9-9AF0-513048655097}" type="pres">
      <dgm:prSet presAssocID="{04C494EC-0BDD-4CCC-9ECA-4B8CFA421679}" presName="descendantBox" presStyleLbl="bgAccFollowNode1" presStyleIdx="0" presStyleCnt="4"/>
      <dgm:spPr/>
    </dgm:pt>
    <dgm:pt modelId="{91A76076-7F8D-4149-A783-C5674F4FF4E3}" type="pres">
      <dgm:prSet presAssocID="{D036AB79-E017-48EF-8863-87F0E34C3AE4}" presName="sp" presStyleCnt="0"/>
      <dgm:spPr/>
    </dgm:pt>
    <dgm:pt modelId="{339A9BB8-5D65-4188-8A18-6ADD445D81C6}" type="pres">
      <dgm:prSet presAssocID="{79960858-E437-4DBA-9A51-FB84F12D1597}" presName="arrowAndChildren" presStyleCnt="0"/>
      <dgm:spPr/>
    </dgm:pt>
    <dgm:pt modelId="{5805E6B8-ADF4-40D9-8EC5-59CE826AD9D7}" type="pres">
      <dgm:prSet presAssocID="{79960858-E437-4DBA-9A51-FB84F12D1597}" presName="parentTextArrow" presStyleLbl="node1" presStyleIdx="0" presStyleCnt="0"/>
      <dgm:spPr/>
    </dgm:pt>
    <dgm:pt modelId="{2A5A14C4-E5A4-4F58-817B-1DEA464C904E}" type="pres">
      <dgm:prSet presAssocID="{79960858-E437-4DBA-9A51-FB84F12D1597}" presName="arrow" presStyleLbl="alignNode1" presStyleIdx="1" presStyleCnt="4"/>
      <dgm:spPr/>
    </dgm:pt>
    <dgm:pt modelId="{8EBB9AB2-97F8-43DE-BD64-EB761D4619C3}" type="pres">
      <dgm:prSet presAssocID="{79960858-E437-4DBA-9A51-FB84F12D1597}" presName="descendantArrow" presStyleLbl="bgAccFollowNode1" presStyleIdx="1" presStyleCnt="4"/>
      <dgm:spPr/>
    </dgm:pt>
    <dgm:pt modelId="{EC7F3692-C52C-4A55-8CA8-2C7BE98F395A}" type="pres">
      <dgm:prSet presAssocID="{80426608-2974-4425-A151-F629DAE67EBE}" presName="sp" presStyleCnt="0"/>
      <dgm:spPr/>
    </dgm:pt>
    <dgm:pt modelId="{1719B781-3462-4CCF-99DA-89138BA2E9FA}" type="pres">
      <dgm:prSet presAssocID="{5DC4BC96-F613-4654-B464-E545A4AD8CAE}" presName="arrowAndChildren" presStyleCnt="0"/>
      <dgm:spPr/>
    </dgm:pt>
    <dgm:pt modelId="{B69BE4CA-D63E-43D1-965C-EFA8C129359E}" type="pres">
      <dgm:prSet presAssocID="{5DC4BC96-F613-4654-B464-E545A4AD8CAE}" presName="parentTextArrow" presStyleLbl="node1" presStyleIdx="0" presStyleCnt="0"/>
      <dgm:spPr/>
    </dgm:pt>
    <dgm:pt modelId="{8B9522A6-8C4C-469D-B73B-2CA24711112F}" type="pres">
      <dgm:prSet presAssocID="{5DC4BC96-F613-4654-B464-E545A4AD8CAE}" presName="arrow" presStyleLbl="alignNode1" presStyleIdx="2" presStyleCnt="4"/>
      <dgm:spPr/>
    </dgm:pt>
    <dgm:pt modelId="{C4A4B78C-AED8-488D-BBEA-C86B34054E41}" type="pres">
      <dgm:prSet presAssocID="{5DC4BC96-F613-4654-B464-E545A4AD8CAE}" presName="descendantArrow" presStyleLbl="bgAccFollowNode1" presStyleIdx="2" presStyleCnt="4"/>
      <dgm:spPr/>
    </dgm:pt>
    <dgm:pt modelId="{A8B60C76-ABB4-4BDF-B7FF-9AE2820DF337}" type="pres">
      <dgm:prSet presAssocID="{5AD67CFC-567B-42B1-8C9B-93E6E802FE23}" presName="sp" presStyleCnt="0"/>
      <dgm:spPr/>
    </dgm:pt>
    <dgm:pt modelId="{C47DFDE2-1858-4013-8E67-1AD86D7F446A}" type="pres">
      <dgm:prSet presAssocID="{E5D5C60E-E9C0-4917-8251-0F66C8491E79}" presName="arrowAndChildren" presStyleCnt="0"/>
      <dgm:spPr/>
    </dgm:pt>
    <dgm:pt modelId="{82CA9CFA-63CA-4049-B1BC-817C854A188B}" type="pres">
      <dgm:prSet presAssocID="{E5D5C60E-E9C0-4917-8251-0F66C8491E79}" presName="parentTextArrow" presStyleLbl="node1" presStyleIdx="0" presStyleCnt="0"/>
      <dgm:spPr/>
    </dgm:pt>
    <dgm:pt modelId="{20FC70A6-4246-41A0-94F0-88D3ACEF291E}" type="pres">
      <dgm:prSet presAssocID="{E5D5C60E-E9C0-4917-8251-0F66C8491E79}" presName="arrow" presStyleLbl="alignNode1" presStyleIdx="3" presStyleCnt="4"/>
      <dgm:spPr/>
    </dgm:pt>
    <dgm:pt modelId="{749413C9-07F6-407A-BA6C-5B2064B77CAD}" type="pres">
      <dgm:prSet presAssocID="{E5D5C60E-E9C0-4917-8251-0F66C8491E79}" presName="descendantArrow" presStyleLbl="bgAccFollowNode1" presStyleIdx="3" presStyleCnt="4"/>
      <dgm:spPr/>
    </dgm:pt>
  </dgm:ptLst>
  <dgm:cxnLst>
    <dgm:cxn modelId="{91C94F10-0597-4181-9281-3FC8F93FA101}" type="presOf" srcId="{DA93F088-1A12-4D9D-BFCF-BE696A31E5A8}" destId="{8EBB9AB2-97F8-43DE-BD64-EB761D4619C3}" srcOrd="0" destOrd="0" presId="urn:microsoft.com/office/officeart/2016/7/layout/VerticalDownArrowProcess"/>
    <dgm:cxn modelId="{849C6511-0750-4AF5-835F-53E2774B6723}" srcId="{DECDB401-F98B-4489-BF86-267A866A772B}" destId="{79960858-E437-4DBA-9A51-FB84F12D1597}" srcOrd="2" destOrd="0" parTransId="{023F238B-1299-4ADB-8B3F-056353C4AB37}" sibTransId="{D036AB79-E017-48EF-8863-87F0E34C3AE4}"/>
    <dgm:cxn modelId="{84DCD013-C65D-4185-B02D-71D8637C0C7F}" srcId="{DECDB401-F98B-4489-BF86-267A866A772B}" destId="{04C494EC-0BDD-4CCC-9ECA-4B8CFA421679}" srcOrd="3" destOrd="0" parTransId="{ACD16FA0-E72E-49F1-92B4-84310DF8977D}" sibTransId="{DDF72C43-9869-4D0D-B39A-610C40234D60}"/>
    <dgm:cxn modelId="{4E73E820-CE44-45A8-B340-43A92043927D}" srcId="{DECDB401-F98B-4489-BF86-267A866A772B}" destId="{5DC4BC96-F613-4654-B464-E545A4AD8CAE}" srcOrd="1" destOrd="0" parTransId="{A8F7158F-EDEE-48E1-B90D-C6B36A6A74E1}" sibTransId="{80426608-2974-4425-A151-F629DAE67EBE}"/>
    <dgm:cxn modelId="{5B348732-A276-4D5E-B4DF-EFCF65A0CDF5}" type="presOf" srcId="{04C494EC-0BDD-4CCC-9ECA-4B8CFA421679}" destId="{09E5EFAA-817B-477B-A116-EA074C1F1D6F}" srcOrd="0" destOrd="0" presId="urn:microsoft.com/office/officeart/2016/7/layout/VerticalDownArrowProcess"/>
    <dgm:cxn modelId="{4E9C7E33-1AA7-4BEC-83A5-916A311E8301}" srcId="{79960858-E437-4DBA-9A51-FB84F12D1597}" destId="{DA93F088-1A12-4D9D-BFCF-BE696A31E5A8}" srcOrd="0" destOrd="0" parTransId="{38965B18-3689-4B5B-BD9D-2D37F641520A}" sibTransId="{114B91B6-9EA0-46FC-A956-996B89EE7EC4}"/>
    <dgm:cxn modelId="{5140E938-011F-4D0C-B65D-7B09754ADAF6}" type="presOf" srcId="{E5D5C60E-E9C0-4917-8251-0F66C8491E79}" destId="{82CA9CFA-63CA-4049-B1BC-817C854A188B}" srcOrd="0" destOrd="0" presId="urn:microsoft.com/office/officeart/2016/7/layout/VerticalDownArrowProcess"/>
    <dgm:cxn modelId="{929E2839-DCFC-40DF-95B7-9EC747DBBFA3}" type="presOf" srcId="{5DC4BC96-F613-4654-B464-E545A4AD8CAE}" destId="{B69BE4CA-D63E-43D1-965C-EFA8C129359E}" srcOrd="0" destOrd="0" presId="urn:microsoft.com/office/officeart/2016/7/layout/VerticalDownArrowProcess"/>
    <dgm:cxn modelId="{AF2A1E3B-CE3D-4F7E-81A6-588923AE2334}" srcId="{DECDB401-F98B-4489-BF86-267A866A772B}" destId="{E5D5C60E-E9C0-4917-8251-0F66C8491E79}" srcOrd="0" destOrd="0" parTransId="{FA78B56C-D941-44DF-971A-9C5A699279C0}" sibTransId="{5AD67CFC-567B-42B1-8C9B-93E6E802FE23}"/>
    <dgm:cxn modelId="{1C76FD5B-B140-42A1-A584-01BCC9BC5747}" srcId="{04C494EC-0BDD-4CCC-9ECA-4B8CFA421679}" destId="{890E87DC-291B-4D28-BB3E-FE4020A816D1}" srcOrd="0" destOrd="0" parTransId="{59852B0A-7660-44A5-9444-4D39EA17A792}" sibTransId="{3EE373BE-9B4A-47F8-8001-CEAF45665EFB}"/>
    <dgm:cxn modelId="{B1D3935D-455C-4F1E-8313-22F9712A78D5}" type="presOf" srcId="{79960858-E437-4DBA-9A51-FB84F12D1597}" destId="{2A5A14C4-E5A4-4F58-817B-1DEA464C904E}" srcOrd="1" destOrd="0" presId="urn:microsoft.com/office/officeart/2016/7/layout/VerticalDownArrowProcess"/>
    <dgm:cxn modelId="{0B82A064-E2F2-42CE-9139-E3046FBA737D}" srcId="{5DC4BC96-F613-4654-B464-E545A4AD8CAE}" destId="{125A69F3-8C6B-4F69-9674-B733FFBACDF9}" srcOrd="0" destOrd="0" parTransId="{7C3542C4-7ACF-4796-94E2-B2B785EE5D4F}" sibTransId="{E8112985-1D0F-42D9-907E-D29991E37D86}"/>
    <dgm:cxn modelId="{839AE369-88A3-4DA4-B7B0-7A7DE0B4AB89}" type="presOf" srcId="{125A69F3-8C6B-4F69-9674-B733FFBACDF9}" destId="{C4A4B78C-AED8-488D-BBEA-C86B34054E41}" srcOrd="0" destOrd="0" presId="urn:microsoft.com/office/officeart/2016/7/layout/VerticalDownArrowProcess"/>
    <dgm:cxn modelId="{CE543C4B-D70A-4BD9-8F62-B8A365F45606}" type="presOf" srcId="{DECDB401-F98B-4489-BF86-267A866A772B}" destId="{D63F5C26-DFD0-43A2-8ED5-EA35AC16F298}" srcOrd="0" destOrd="0" presId="urn:microsoft.com/office/officeart/2016/7/layout/VerticalDownArrowProcess"/>
    <dgm:cxn modelId="{B5CDC76B-2D5D-45FB-872C-C223036423E2}" type="presOf" srcId="{79960858-E437-4DBA-9A51-FB84F12D1597}" destId="{5805E6B8-ADF4-40D9-8EC5-59CE826AD9D7}" srcOrd="0" destOrd="0" presId="urn:microsoft.com/office/officeart/2016/7/layout/VerticalDownArrowProcess"/>
    <dgm:cxn modelId="{5DA83CA8-EEF4-4C1F-B27F-1BD98F7F11F5}" type="presOf" srcId="{5DC4BC96-F613-4654-B464-E545A4AD8CAE}" destId="{8B9522A6-8C4C-469D-B73B-2CA24711112F}" srcOrd="1" destOrd="0" presId="urn:microsoft.com/office/officeart/2016/7/layout/VerticalDownArrowProcess"/>
    <dgm:cxn modelId="{554B7DB7-EDA6-4C03-A5F1-B9681186F164}" srcId="{E5D5C60E-E9C0-4917-8251-0F66C8491E79}" destId="{46CDE032-7C42-480C-AC50-C937A42EA9C8}" srcOrd="0" destOrd="0" parTransId="{C4606034-52A2-433D-BADE-397A28433FBC}" sibTransId="{CAED3115-641D-4161-B2A7-71119493221F}"/>
    <dgm:cxn modelId="{9E16EAB8-0C86-4840-9FCB-E92BB733B4C5}" type="presOf" srcId="{E5D5C60E-E9C0-4917-8251-0F66C8491E79}" destId="{20FC70A6-4246-41A0-94F0-88D3ACEF291E}" srcOrd="1" destOrd="0" presId="urn:microsoft.com/office/officeart/2016/7/layout/VerticalDownArrowProcess"/>
    <dgm:cxn modelId="{21D3C9BB-14A6-441E-9963-817F1A3CEA9A}" type="presOf" srcId="{46CDE032-7C42-480C-AC50-C937A42EA9C8}" destId="{749413C9-07F6-407A-BA6C-5B2064B77CAD}" srcOrd="0" destOrd="0" presId="urn:microsoft.com/office/officeart/2016/7/layout/VerticalDownArrowProcess"/>
    <dgm:cxn modelId="{2F322BDA-7B90-4045-8BAC-83DB01FA4065}" type="presOf" srcId="{890E87DC-291B-4D28-BB3E-FE4020A816D1}" destId="{2D25F83D-187E-4BC9-9AF0-513048655097}" srcOrd="0" destOrd="0" presId="urn:microsoft.com/office/officeart/2016/7/layout/VerticalDownArrowProcess"/>
    <dgm:cxn modelId="{CC3721D0-2B1C-4D60-B860-96153D1B3E74}" type="presParOf" srcId="{D63F5C26-DFD0-43A2-8ED5-EA35AC16F298}" destId="{5B9F5B22-7BBB-482F-88C7-057CE17FFA98}" srcOrd="0" destOrd="0" presId="urn:microsoft.com/office/officeart/2016/7/layout/VerticalDownArrowProcess"/>
    <dgm:cxn modelId="{1A9B8EE0-DCC9-4597-8B14-52AFD0CD4CF5}" type="presParOf" srcId="{5B9F5B22-7BBB-482F-88C7-057CE17FFA98}" destId="{09E5EFAA-817B-477B-A116-EA074C1F1D6F}" srcOrd="0" destOrd="0" presId="urn:microsoft.com/office/officeart/2016/7/layout/VerticalDownArrowProcess"/>
    <dgm:cxn modelId="{1C09E126-E788-4768-96ED-4A6CC76DFB72}" type="presParOf" srcId="{5B9F5B22-7BBB-482F-88C7-057CE17FFA98}" destId="{2D25F83D-187E-4BC9-9AF0-513048655097}" srcOrd="1" destOrd="0" presId="urn:microsoft.com/office/officeart/2016/7/layout/VerticalDownArrowProcess"/>
    <dgm:cxn modelId="{840522FE-9B15-4775-9848-80A21453A445}" type="presParOf" srcId="{D63F5C26-DFD0-43A2-8ED5-EA35AC16F298}" destId="{91A76076-7F8D-4149-A783-C5674F4FF4E3}" srcOrd="1" destOrd="0" presId="urn:microsoft.com/office/officeart/2016/7/layout/VerticalDownArrowProcess"/>
    <dgm:cxn modelId="{3CA44E87-C7D5-4182-A04E-48FFBA1B61A4}" type="presParOf" srcId="{D63F5C26-DFD0-43A2-8ED5-EA35AC16F298}" destId="{339A9BB8-5D65-4188-8A18-6ADD445D81C6}" srcOrd="2" destOrd="0" presId="urn:microsoft.com/office/officeart/2016/7/layout/VerticalDownArrowProcess"/>
    <dgm:cxn modelId="{AF36EA00-6C87-4DB2-B54D-1D8CDDE79808}" type="presParOf" srcId="{339A9BB8-5D65-4188-8A18-6ADD445D81C6}" destId="{5805E6B8-ADF4-40D9-8EC5-59CE826AD9D7}" srcOrd="0" destOrd="0" presId="urn:microsoft.com/office/officeart/2016/7/layout/VerticalDownArrowProcess"/>
    <dgm:cxn modelId="{020D09D4-DE34-482F-9577-DBD933408519}" type="presParOf" srcId="{339A9BB8-5D65-4188-8A18-6ADD445D81C6}" destId="{2A5A14C4-E5A4-4F58-817B-1DEA464C904E}" srcOrd="1" destOrd="0" presId="urn:microsoft.com/office/officeart/2016/7/layout/VerticalDownArrowProcess"/>
    <dgm:cxn modelId="{081611CC-F21F-4181-90E0-80109268712A}" type="presParOf" srcId="{339A9BB8-5D65-4188-8A18-6ADD445D81C6}" destId="{8EBB9AB2-97F8-43DE-BD64-EB761D4619C3}" srcOrd="2" destOrd="0" presId="urn:microsoft.com/office/officeart/2016/7/layout/VerticalDownArrowProcess"/>
    <dgm:cxn modelId="{6B4CDBEA-CA45-4A4B-8572-DAB694F79B5B}" type="presParOf" srcId="{D63F5C26-DFD0-43A2-8ED5-EA35AC16F298}" destId="{EC7F3692-C52C-4A55-8CA8-2C7BE98F395A}" srcOrd="3" destOrd="0" presId="urn:microsoft.com/office/officeart/2016/7/layout/VerticalDownArrowProcess"/>
    <dgm:cxn modelId="{21F7DE85-7BBC-4A21-8C0B-A1A04106A6CE}" type="presParOf" srcId="{D63F5C26-DFD0-43A2-8ED5-EA35AC16F298}" destId="{1719B781-3462-4CCF-99DA-89138BA2E9FA}" srcOrd="4" destOrd="0" presId="urn:microsoft.com/office/officeart/2016/7/layout/VerticalDownArrowProcess"/>
    <dgm:cxn modelId="{14EFB41B-4826-4205-BFF9-083A9DE6022F}" type="presParOf" srcId="{1719B781-3462-4CCF-99DA-89138BA2E9FA}" destId="{B69BE4CA-D63E-43D1-965C-EFA8C129359E}" srcOrd="0" destOrd="0" presId="urn:microsoft.com/office/officeart/2016/7/layout/VerticalDownArrowProcess"/>
    <dgm:cxn modelId="{6BA61AE0-7DB0-43C6-BD92-F27A8CC76BE3}" type="presParOf" srcId="{1719B781-3462-4CCF-99DA-89138BA2E9FA}" destId="{8B9522A6-8C4C-469D-B73B-2CA24711112F}" srcOrd="1" destOrd="0" presId="urn:microsoft.com/office/officeart/2016/7/layout/VerticalDownArrowProcess"/>
    <dgm:cxn modelId="{56F819B5-E70A-4AC7-8B37-DCCED3A82003}" type="presParOf" srcId="{1719B781-3462-4CCF-99DA-89138BA2E9FA}" destId="{C4A4B78C-AED8-488D-BBEA-C86B34054E41}" srcOrd="2" destOrd="0" presId="urn:microsoft.com/office/officeart/2016/7/layout/VerticalDownArrowProcess"/>
    <dgm:cxn modelId="{584700F4-4EEA-4188-9925-EA7FE0DE42BE}" type="presParOf" srcId="{D63F5C26-DFD0-43A2-8ED5-EA35AC16F298}" destId="{A8B60C76-ABB4-4BDF-B7FF-9AE2820DF337}" srcOrd="5" destOrd="0" presId="urn:microsoft.com/office/officeart/2016/7/layout/VerticalDownArrowProcess"/>
    <dgm:cxn modelId="{7AB4E98B-563C-4F0A-9F01-5955E64BAA38}" type="presParOf" srcId="{D63F5C26-DFD0-43A2-8ED5-EA35AC16F298}" destId="{C47DFDE2-1858-4013-8E67-1AD86D7F446A}" srcOrd="6" destOrd="0" presId="urn:microsoft.com/office/officeart/2016/7/layout/VerticalDownArrowProcess"/>
    <dgm:cxn modelId="{BB7AA0DD-8EB2-4BEF-A7DD-5269A2556CF3}" type="presParOf" srcId="{C47DFDE2-1858-4013-8E67-1AD86D7F446A}" destId="{82CA9CFA-63CA-4049-B1BC-817C854A188B}" srcOrd="0" destOrd="0" presId="urn:microsoft.com/office/officeart/2016/7/layout/VerticalDownArrowProcess"/>
    <dgm:cxn modelId="{74B7E346-F5CB-42BA-8976-69841AFCA646}" type="presParOf" srcId="{C47DFDE2-1858-4013-8E67-1AD86D7F446A}" destId="{20FC70A6-4246-41A0-94F0-88D3ACEF291E}" srcOrd="1" destOrd="0" presId="urn:microsoft.com/office/officeart/2016/7/layout/VerticalDownArrowProcess"/>
    <dgm:cxn modelId="{E2CE2B70-7424-41A7-B91E-94AC24967D14}" type="presParOf" srcId="{C47DFDE2-1858-4013-8E67-1AD86D7F446A}" destId="{749413C9-07F6-407A-BA6C-5B2064B77CAD}" srcOrd="2" destOrd="0" presId="urn:microsoft.com/office/officeart/2016/7/layout/VerticalDown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ADCC99-98C9-DC4C-8F34-6AE1F44E9330}">
      <dsp:nvSpPr>
        <dsp:cNvPr id="0" name=""/>
        <dsp:cNvSpPr/>
      </dsp:nvSpPr>
      <dsp:spPr>
        <a:xfrm>
          <a:off x="934261" y="-79490"/>
          <a:ext cx="4578142" cy="4578142"/>
        </a:xfrm>
        <a:prstGeom prst="circularArrow">
          <a:avLst>
            <a:gd name="adj1" fmla="val 5274"/>
            <a:gd name="adj2" fmla="val 312630"/>
            <a:gd name="adj3" fmla="val 14259699"/>
            <a:gd name="adj4" fmla="val 17108570"/>
            <a:gd name="adj5" fmla="val 5477"/>
          </a:avLst>
        </a:prstGeom>
        <a:solidFill>
          <a:schemeClr val="dk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494941-130F-864D-A144-65C0E9EEDA46}">
      <dsp:nvSpPr>
        <dsp:cNvPr id="0" name=""/>
        <dsp:cNvSpPr/>
      </dsp:nvSpPr>
      <dsp:spPr>
        <a:xfrm>
          <a:off x="2390201" y="1751"/>
          <a:ext cx="1709389" cy="854694"/>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1" kern="1200" dirty="0">
              <a:latin typeface="Gotham Book" charset="0"/>
              <a:ea typeface="Gotham Book" charset="0"/>
              <a:cs typeface="Gotham Book" charset="0"/>
            </a:rPr>
            <a:t>ORGANIZATIONAL SUPPORTS</a:t>
          </a:r>
        </a:p>
      </dsp:txBody>
      <dsp:txXfrm>
        <a:off x="2431924" y="43474"/>
        <a:ext cx="1625943" cy="771248"/>
      </dsp:txXfrm>
    </dsp:sp>
    <dsp:sp modelId="{1E0940F9-5382-C645-A617-9115D6616827}">
      <dsp:nvSpPr>
        <dsp:cNvPr id="0" name=""/>
        <dsp:cNvSpPr/>
      </dsp:nvSpPr>
      <dsp:spPr>
        <a:xfrm>
          <a:off x="3947927" y="1046378"/>
          <a:ext cx="1709389" cy="854694"/>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1" kern="1200" dirty="0">
              <a:latin typeface="Gotham Book" charset="0"/>
              <a:ea typeface="Gotham Book" charset="0"/>
              <a:cs typeface="Gotham Book" charset="0"/>
            </a:rPr>
            <a:t>WORKPLACE ASSESSMENTS</a:t>
          </a:r>
        </a:p>
      </dsp:txBody>
      <dsp:txXfrm>
        <a:off x="3989650" y="1088101"/>
        <a:ext cx="1625943" cy="771248"/>
      </dsp:txXfrm>
    </dsp:sp>
    <dsp:sp modelId="{6827E1CF-0E9A-1E45-8B2F-E3E8F249C3CB}">
      <dsp:nvSpPr>
        <dsp:cNvPr id="0" name=""/>
        <dsp:cNvSpPr/>
      </dsp:nvSpPr>
      <dsp:spPr>
        <a:xfrm>
          <a:off x="3947915" y="2623297"/>
          <a:ext cx="1709389" cy="854694"/>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1" kern="1200" dirty="0">
              <a:latin typeface="Gotham Book" charset="0"/>
              <a:ea typeface="Gotham Book" charset="0"/>
              <a:cs typeface="Gotham Book" charset="0"/>
            </a:rPr>
            <a:t>HEALTH POLICIES AND PROGRAMS</a:t>
          </a:r>
        </a:p>
      </dsp:txBody>
      <dsp:txXfrm>
        <a:off x="3989638" y="2665020"/>
        <a:ext cx="1625943" cy="771248"/>
      </dsp:txXfrm>
    </dsp:sp>
    <dsp:sp modelId="{BD62C897-7B6F-524A-944E-89F165245A9C}">
      <dsp:nvSpPr>
        <dsp:cNvPr id="0" name=""/>
        <dsp:cNvSpPr/>
      </dsp:nvSpPr>
      <dsp:spPr>
        <a:xfrm>
          <a:off x="2339493" y="3716264"/>
          <a:ext cx="1709389" cy="854694"/>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1" kern="1200" dirty="0">
              <a:latin typeface="Gotham Book" charset="0"/>
              <a:ea typeface="Gotham Book" charset="0"/>
              <a:cs typeface="Gotham Book" charset="0"/>
            </a:rPr>
            <a:t>SAFETY POLICIES AND PROGRAMS</a:t>
          </a:r>
        </a:p>
      </dsp:txBody>
      <dsp:txXfrm>
        <a:off x="2381216" y="3757987"/>
        <a:ext cx="1625943" cy="771248"/>
      </dsp:txXfrm>
    </dsp:sp>
    <dsp:sp modelId="{D3FEDC5D-701D-C448-A425-D16610459CA9}">
      <dsp:nvSpPr>
        <dsp:cNvPr id="0" name=""/>
        <dsp:cNvSpPr/>
      </dsp:nvSpPr>
      <dsp:spPr>
        <a:xfrm>
          <a:off x="731071" y="2603972"/>
          <a:ext cx="1709389" cy="854694"/>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1" kern="1200" dirty="0">
              <a:latin typeface="Gotham Book" charset="0"/>
              <a:ea typeface="Gotham Book" charset="0"/>
              <a:cs typeface="Gotham Book" charset="0"/>
            </a:rPr>
            <a:t>ENGAGEMENT</a:t>
          </a:r>
        </a:p>
      </dsp:txBody>
      <dsp:txXfrm>
        <a:off x="772794" y="2645695"/>
        <a:ext cx="1625943" cy="771248"/>
      </dsp:txXfrm>
    </dsp:sp>
    <dsp:sp modelId="{16B61E7A-4F7F-784C-A96E-1CFA025FBB12}">
      <dsp:nvSpPr>
        <dsp:cNvPr id="0" name=""/>
        <dsp:cNvSpPr/>
      </dsp:nvSpPr>
      <dsp:spPr>
        <a:xfrm>
          <a:off x="731062" y="1085042"/>
          <a:ext cx="1709389" cy="854694"/>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1" kern="1200">
              <a:latin typeface="Gotham Book" charset="0"/>
              <a:ea typeface="Gotham Book" charset="0"/>
              <a:cs typeface="Gotham Book" charset="0"/>
            </a:rPr>
            <a:t>EVALUATION</a:t>
          </a:r>
          <a:endParaRPr lang="en-US" sz="1500" b="1" kern="1200" dirty="0">
            <a:latin typeface="Gotham Book" charset="0"/>
            <a:ea typeface="Gotham Book" charset="0"/>
            <a:cs typeface="Gotham Book" charset="0"/>
          </a:endParaRPr>
        </a:p>
      </dsp:txBody>
      <dsp:txXfrm>
        <a:off x="772785" y="1126765"/>
        <a:ext cx="1625943" cy="7712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22842F-C4B4-FA47-A5FB-9B831362D7F0}">
      <dsp:nvSpPr>
        <dsp:cNvPr id="0" name=""/>
        <dsp:cNvSpPr/>
      </dsp:nvSpPr>
      <dsp:spPr>
        <a:xfrm>
          <a:off x="0" y="0"/>
          <a:ext cx="3557067" cy="70554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latin typeface="+mj-lt"/>
            </a:rPr>
            <a:t>Tobacco Free</a:t>
          </a:r>
        </a:p>
      </dsp:txBody>
      <dsp:txXfrm>
        <a:off x="34442" y="34442"/>
        <a:ext cx="3488183" cy="636657"/>
      </dsp:txXfrm>
    </dsp:sp>
    <dsp:sp modelId="{E42A3B94-24D2-7E43-A61F-4468E595CF21}">
      <dsp:nvSpPr>
        <dsp:cNvPr id="0" name=""/>
        <dsp:cNvSpPr/>
      </dsp:nvSpPr>
      <dsp:spPr>
        <a:xfrm>
          <a:off x="0" y="719408"/>
          <a:ext cx="3557067" cy="70554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latin typeface="+mj-lt"/>
            </a:rPr>
            <a:t>Healthy Eating</a:t>
          </a:r>
        </a:p>
      </dsp:txBody>
      <dsp:txXfrm>
        <a:off x="34442" y="753850"/>
        <a:ext cx="3488183" cy="636657"/>
      </dsp:txXfrm>
    </dsp:sp>
    <dsp:sp modelId="{8C3C9757-3514-D040-B6DC-FD03B31AD44A}">
      <dsp:nvSpPr>
        <dsp:cNvPr id="0" name=""/>
        <dsp:cNvSpPr/>
      </dsp:nvSpPr>
      <dsp:spPr>
        <a:xfrm>
          <a:off x="0" y="1438309"/>
          <a:ext cx="3557067" cy="70554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latin typeface="+mj-lt"/>
            </a:rPr>
            <a:t>Mental Health</a:t>
          </a:r>
        </a:p>
      </dsp:txBody>
      <dsp:txXfrm>
        <a:off x="34442" y="1472751"/>
        <a:ext cx="3488183" cy="636657"/>
      </dsp:txXfrm>
    </dsp:sp>
    <dsp:sp modelId="{C651B8B7-4641-BF41-8B1A-F6C08D742005}">
      <dsp:nvSpPr>
        <dsp:cNvPr id="0" name=""/>
        <dsp:cNvSpPr/>
      </dsp:nvSpPr>
      <dsp:spPr>
        <a:xfrm>
          <a:off x="0" y="2157211"/>
          <a:ext cx="3557067" cy="70554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latin typeface="+mj-lt"/>
            </a:rPr>
            <a:t>Family Friendly</a:t>
          </a:r>
        </a:p>
      </dsp:txBody>
      <dsp:txXfrm>
        <a:off x="34442" y="2191653"/>
        <a:ext cx="3488183" cy="636657"/>
      </dsp:txXfrm>
    </dsp:sp>
    <dsp:sp modelId="{2DDFB07D-7E68-AE45-9BBF-B5B0BFBA98AC}">
      <dsp:nvSpPr>
        <dsp:cNvPr id="0" name=""/>
        <dsp:cNvSpPr/>
      </dsp:nvSpPr>
      <dsp:spPr>
        <a:xfrm>
          <a:off x="0" y="2876112"/>
          <a:ext cx="3557067" cy="70554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latin typeface="+mj-lt"/>
            </a:rPr>
            <a:t>Physical Activity</a:t>
          </a:r>
        </a:p>
      </dsp:txBody>
      <dsp:txXfrm>
        <a:off x="34442" y="2910554"/>
        <a:ext cx="3488183" cy="636657"/>
      </dsp:txXfrm>
    </dsp:sp>
    <dsp:sp modelId="{9D6CB6C7-153A-47FF-B3D1-C1D7C7648DFA}">
      <dsp:nvSpPr>
        <dsp:cNvPr id="0" name=""/>
        <dsp:cNvSpPr/>
      </dsp:nvSpPr>
      <dsp:spPr>
        <a:xfrm>
          <a:off x="0" y="3595013"/>
          <a:ext cx="3557067" cy="70554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latin typeface="+mj-lt"/>
            </a:rPr>
            <a:t>Stress Management</a:t>
          </a:r>
        </a:p>
      </dsp:txBody>
      <dsp:txXfrm>
        <a:off x="34442" y="3629455"/>
        <a:ext cx="3488183" cy="636657"/>
      </dsp:txXfrm>
    </dsp:sp>
    <dsp:sp modelId="{508E718E-BE71-4237-A156-BB068EB4F310}">
      <dsp:nvSpPr>
        <dsp:cNvPr id="0" name=""/>
        <dsp:cNvSpPr/>
      </dsp:nvSpPr>
      <dsp:spPr>
        <a:xfrm>
          <a:off x="0" y="4313915"/>
          <a:ext cx="3557067" cy="70554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latin typeface="+mj-lt"/>
            </a:rPr>
            <a:t>Disease Prevention and Management</a:t>
          </a:r>
        </a:p>
      </dsp:txBody>
      <dsp:txXfrm>
        <a:off x="34442" y="4348357"/>
        <a:ext cx="3488183" cy="63665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ADCC99-98C9-DC4C-8F34-6AE1F44E9330}">
      <dsp:nvSpPr>
        <dsp:cNvPr id="0" name=""/>
        <dsp:cNvSpPr/>
      </dsp:nvSpPr>
      <dsp:spPr>
        <a:xfrm>
          <a:off x="631467" y="-55345"/>
          <a:ext cx="3158202" cy="3158202"/>
        </a:xfrm>
        <a:prstGeom prst="circularArrow">
          <a:avLst>
            <a:gd name="adj1" fmla="val 5274"/>
            <a:gd name="adj2" fmla="val 312630"/>
            <a:gd name="adj3" fmla="val 14316729"/>
            <a:gd name="adj4" fmla="val 17075358"/>
            <a:gd name="adj5" fmla="val 5477"/>
          </a:avLst>
        </a:prstGeom>
        <a:solidFill>
          <a:schemeClr val="dk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494941-130F-864D-A144-65C0E9EEDA46}">
      <dsp:nvSpPr>
        <dsp:cNvPr id="0" name=""/>
        <dsp:cNvSpPr/>
      </dsp:nvSpPr>
      <dsp:spPr>
        <a:xfrm>
          <a:off x="1655367" y="1648"/>
          <a:ext cx="1140153" cy="570076"/>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b="1" kern="1200" dirty="0">
              <a:latin typeface="Gotham Book" charset="0"/>
              <a:ea typeface="Gotham Book" charset="0"/>
              <a:cs typeface="Gotham Book" charset="0"/>
            </a:rPr>
            <a:t>ORGANIZATIONAL SUPPORTS</a:t>
          </a:r>
        </a:p>
      </dsp:txBody>
      <dsp:txXfrm>
        <a:off x="1683196" y="29477"/>
        <a:ext cx="1084495" cy="514418"/>
      </dsp:txXfrm>
    </dsp:sp>
    <dsp:sp modelId="{1E0940F9-5382-C645-A617-9115D6616827}">
      <dsp:nvSpPr>
        <dsp:cNvPr id="0" name=""/>
        <dsp:cNvSpPr/>
      </dsp:nvSpPr>
      <dsp:spPr>
        <a:xfrm>
          <a:off x="2729954" y="722276"/>
          <a:ext cx="1140153" cy="570076"/>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b="1" kern="1200" dirty="0">
              <a:latin typeface="Gotham Book" charset="0"/>
              <a:ea typeface="Gotham Book" charset="0"/>
              <a:cs typeface="Gotham Book" charset="0"/>
            </a:rPr>
            <a:t>WORKPLACE ASSESSMENTS</a:t>
          </a:r>
        </a:p>
      </dsp:txBody>
      <dsp:txXfrm>
        <a:off x="2757783" y="750105"/>
        <a:ext cx="1084495" cy="514418"/>
      </dsp:txXfrm>
    </dsp:sp>
    <dsp:sp modelId="{6827E1CF-0E9A-1E45-8B2F-E3E8F249C3CB}">
      <dsp:nvSpPr>
        <dsp:cNvPr id="0" name=""/>
        <dsp:cNvSpPr/>
      </dsp:nvSpPr>
      <dsp:spPr>
        <a:xfrm>
          <a:off x="2729946" y="1810104"/>
          <a:ext cx="1140153" cy="570076"/>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b="1" kern="1200" dirty="0">
              <a:latin typeface="Gotham Book" charset="0"/>
              <a:ea typeface="Gotham Book" charset="0"/>
              <a:cs typeface="Gotham Book" charset="0"/>
            </a:rPr>
            <a:t>HEALTH POLICIES AND PROGRAMS</a:t>
          </a:r>
        </a:p>
      </dsp:txBody>
      <dsp:txXfrm>
        <a:off x="2757775" y="1837933"/>
        <a:ext cx="1084495" cy="514418"/>
      </dsp:txXfrm>
    </dsp:sp>
    <dsp:sp modelId="{BD62C897-7B6F-524A-944E-89F165245A9C}">
      <dsp:nvSpPr>
        <dsp:cNvPr id="0" name=""/>
        <dsp:cNvSpPr/>
      </dsp:nvSpPr>
      <dsp:spPr>
        <a:xfrm>
          <a:off x="1620386" y="2564080"/>
          <a:ext cx="1140153" cy="570076"/>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b="1" kern="1200" dirty="0">
              <a:latin typeface="Gotham Book" charset="0"/>
              <a:ea typeface="Gotham Book" charset="0"/>
              <a:cs typeface="Gotham Book" charset="0"/>
            </a:rPr>
            <a:t>SAFETY POLICIES AND PROGRAMS</a:t>
          </a:r>
        </a:p>
      </dsp:txBody>
      <dsp:txXfrm>
        <a:off x="1648215" y="2591909"/>
        <a:ext cx="1084495" cy="514418"/>
      </dsp:txXfrm>
    </dsp:sp>
    <dsp:sp modelId="{D3FEDC5D-701D-C448-A425-D16610459CA9}">
      <dsp:nvSpPr>
        <dsp:cNvPr id="0" name=""/>
        <dsp:cNvSpPr/>
      </dsp:nvSpPr>
      <dsp:spPr>
        <a:xfrm>
          <a:off x="510827" y="1796773"/>
          <a:ext cx="1140153" cy="570076"/>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b="1" kern="1200" dirty="0">
              <a:latin typeface="Gotham Book" charset="0"/>
              <a:ea typeface="Gotham Book" charset="0"/>
              <a:cs typeface="Gotham Book" charset="0"/>
            </a:rPr>
            <a:t>ENGAGEMENT</a:t>
          </a:r>
        </a:p>
      </dsp:txBody>
      <dsp:txXfrm>
        <a:off x="538656" y="1824602"/>
        <a:ext cx="1084495" cy="514418"/>
      </dsp:txXfrm>
    </dsp:sp>
    <dsp:sp modelId="{16B61E7A-4F7F-784C-A96E-1CFA025FBB12}">
      <dsp:nvSpPr>
        <dsp:cNvPr id="0" name=""/>
        <dsp:cNvSpPr/>
      </dsp:nvSpPr>
      <dsp:spPr>
        <a:xfrm>
          <a:off x="510821" y="748949"/>
          <a:ext cx="1140153" cy="570076"/>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b="1" kern="1200">
              <a:latin typeface="Gotham Book" charset="0"/>
              <a:ea typeface="Gotham Book" charset="0"/>
              <a:cs typeface="Gotham Book" charset="0"/>
            </a:rPr>
            <a:t>EVALUATION</a:t>
          </a:r>
          <a:endParaRPr lang="en-US" sz="1000" b="1" kern="1200" dirty="0">
            <a:latin typeface="Gotham Book" charset="0"/>
            <a:ea typeface="Gotham Book" charset="0"/>
            <a:cs typeface="Gotham Book" charset="0"/>
          </a:endParaRPr>
        </a:p>
      </dsp:txBody>
      <dsp:txXfrm>
        <a:off x="538650" y="776778"/>
        <a:ext cx="1084495" cy="51441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9113AD-1075-4A25-B87D-62F10A40CA31}">
      <dsp:nvSpPr>
        <dsp:cNvPr id="0" name=""/>
        <dsp:cNvSpPr/>
      </dsp:nvSpPr>
      <dsp:spPr>
        <a:xfrm>
          <a:off x="5357" y="1551582"/>
          <a:ext cx="1601390" cy="960834"/>
        </a:xfrm>
        <a:prstGeom prst="roundRect">
          <a:avLst>
            <a:gd name="adj" fmla="val 10000"/>
          </a:avLst>
        </a:prstGeom>
        <a:solidFill>
          <a:schemeClr val="accent4">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kern="1200" dirty="0"/>
            <a:t>Step 1</a:t>
          </a:r>
        </a:p>
      </dsp:txBody>
      <dsp:txXfrm>
        <a:off x="33499" y="1579724"/>
        <a:ext cx="1545106" cy="904550"/>
      </dsp:txXfrm>
    </dsp:sp>
    <dsp:sp modelId="{243533A2-C711-4CDA-B874-5A960C6BAC12}">
      <dsp:nvSpPr>
        <dsp:cNvPr id="0" name=""/>
        <dsp:cNvSpPr/>
      </dsp:nvSpPr>
      <dsp:spPr>
        <a:xfrm>
          <a:off x="1766887" y="1833427"/>
          <a:ext cx="339494" cy="397144"/>
        </a:xfrm>
        <a:prstGeom prst="rightArrow">
          <a:avLst>
            <a:gd name="adj1" fmla="val 60000"/>
            <a:gd name="adj2" fmla="val 50000"/>
          </a:avLst>
        </a:prstGeom>
        <a:solidFill>
          <a:schemeClr val="accent4">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1766887" y="1912856"/>
        <a:ext cx="237646" cy="238286"/>
      </dsp:txXfrm>
    </dsp:sp>
    <dsp:sp modelId="{2F74BFDF-D0BC-42F9-9A7D-79CDE0D0FC19}">
      <dsp:nvSpPr>
        <dsp:cNvPr id="0" name=""/>
        <dsp:cNvSpPr/>
      </dsp:nvSpPr>
      <dsp:spPr>
        <a:xfrm>
          <a:off x="2247304" y="1551582"/>
          <a:ext cx="1601390" cy="960834"/>
        </a:xfrm>
        <a:prstGeom prst="roundRect">
          <a:avLst>
            <a:gd name="adj" fmla="val 10000"/>
          </a:avLst>
        </a:prstGeom>
        <a:solidFill>
          <a:schemeClr val="accent4">
            <a:shade val="80000"/>
            <a:hueOff val="0"/>
            <a:satOff val="1096"/>
            <a:lumOff val="1166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kern="1200" dirty="0"/>
            <a:t>Step 2</a:t>
          </a:r>
        </a:p>
      </dsp:txBody>
      <dsp:txXfrm>
        <a:off x="2275446" y="1579724"/>
        <a:ext cx="1545106" cy="904550"/>
      </dsp:txXfrm>
    </dsp:sp>
    <dsp:sp modelId="{2B42A322-D0FE-4D8B-8FEA-B929B7759794}">
      <dsp:nvSpPr>
        <dsp:cNvPr id="0" name=""/>
        <dsp:cNvSpPr/>
      </dsp:nvSpPr>
      <dsp:spPr>
        <a:xfrm>
          <a:off x="4008834" y="1833427"/>
          <a:ext cx="339494" cy="397144"/>
        </a:xfrm>
        <a:prstGeom prst="rightArrow">
          <a:avLst>
            <a:gd name="adj1" fmla="val 60000"/>
            <a:gd name="adj2" fmla="val 50000"/>
          </a:avLst>
        </a:prstGeom>
        <a:solidFill>
          <a:schemeClr val="accent4">
            <a:shade val="90000"/>
            <a:hueOff val="0"/>
            <a:satOff val="-2298"/>
            <a:lumOff val="2046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4008834" y="1912856"/>
        <a:ext cx="237646" cy="238286"/>
      </dsp:txXfrm>
    </dsp:sp>
    <dsp:sp modelId="{1C4DD2DF-99A6-4914-B43F-4BE99F0CE497}">
      <dsp:nvSpPr>
        <dsp:cNvPr id="0" name=""/>
        <dsp:cNvSpPr/>
      </dsp:nvSpPr>
      <dsp:spPr>
        <a:xfrm>
          <a:off x="4489251" y="1551582"/>
          <a:ext cx="1601390" cy="960834"/>
        </a:xfrm>
        <a:prstGeom prst="roundRect">
          <a:avLst>
            <a:gd name="adj" fmla="val 10000"/>
          </a:avLst>
        </a:prstGeom>
        <a:solidFill>
          <a:schemeClr val="accent4">
            <a:shade val="80000"/>
            <a:hueOff val="0"/>
            <a:satOff val="2192"/>
            <a:lumOff val="2333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kern="1200" dirty="0"/>
            <a:t>Step 3</a:t>
          </a:r>
        </a:p>
      </dsp:txBody>
      <dsp:txXfrm>
        <a:off x="4517393" y="1579724"/>
        <a:ext cx="1545106" cy="90455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E5EFAA-817B-477B-A116-EA074C1F1D6F}">
      <dsp:nvSpPr>
        <dsp:cNvPr id="0" name=""/>
        <dsp:cNvSpPr/>
      </dsp:nvSpPr>
      <dsp:spPr>
        <a:xfrm>
          <a:off x="0" y="3263047"/>
          <a:ext cx="1971675" cy="713875"/>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40226" tIns="184912" rIns="140226" bIns="184912" numCol="1" spcCol="1270" anchor="ctr" anchorCtr="0">
          <a:noAutofit/>
        </a:bodyPr>
        <a:lstStyle/>
        <a:p>
          <a:pPr marL="0" lvl="0" indent="0" algn="ctr" defTabSz="1155700">
            <a:lnSpc>
              <a:spcPct val="90000"/>
            </a:lnSpc>
            <a:spcBef>
              <a:spcPct val="0"/>
            </a:spcBef>
            <a:spcAft>
              <a:spcPct val="35000"/>
            </a:spcAft>
            <a:buNone/>
          </a:pPr>
          <a:r>
            <a:rPr lang="en-US" sz="2600" kern="1200"/>
            <a:t>Input</a:t>
          </a:r>
        </a:p>
      </dsp:txBody>
      <dsp:txXfrm>
        <a:off x="0" y="3263047"/>
        <a:ext cx="1971675" cy="713875"/>
      </dsp:txXfrm>
    </dsp:sp>
    <dsp:sp modelId="{2D25F83D-187E-4BC9-9AF0-513048655097}">
      <dsp:nvSpPr>
        <dsp:cNvPr id="0" name=""/>
        <dsp:cNvSpPr/>
      </dsp:nvSpPr>
      <dsp:spPr>
        <a:xfrm>
          <a:off x="1971675" y="3263047"/>
          <a:ext cx="5915025" cy="713875"/>
        </a:xfrm>
        <a:prstGeom prst="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9985" tIns="190500" rIns="119985" bIns="190500" numCol="1" spcCol="1270" anchor="ctr" anchorCtr="0">
          <a:noAutofit/>
        </a:bodyPr>
        <a:lstStyle/>
        <a:p>
          <a:pPr marL="0" lvl="0" indent="0" algn="l" defTabSz="666750">
            <a:lnSpc>
              <a:spcPct val="90000"/>
            </a:lnSpc>
            <a:spcBef>
              <a:spcPct val="0"/>
            </a:spcBef>
            <a:spcAft>
              <a:spcPct val="35000"/>
            </a:spcAft>
            <a:buNone/>
          </a:pPr>
          <a:r>
            <a:rPr lang="en-US" sz="1500" kern="1200" dirty="0"/>
            <a:t>Input code </a:t>
          </a:r>
          <a:r>
            <a:rPr lang="en-US" sz="1500" b="1" u="sng" kern="1200" dirty="0" err="1"/>
            <a:t>ASAmember</a:t>
          </a:r>
          <a:r>
            <a:rPr lang="en-US" sz="1500" kern="1200" dirty="0"/>
            <a:t> at checkout for your exclusive discount</a:t>
          </a:r>
        </a:p>
      </dsp:txBody>
      <dsp:txXfrm>
        <a:off x="1971675" y="3263047"/>
        <a:ext cx="5915025" cy="713875"/>
      </dsp:txXfrm>
    </dsp:sp>
    <dsp:sp modelId="{2A5A14C4-E5A4-4F58-817B-1DEA464C904E}">
      <dsp:nvSpPr>
        <dsp:cNvPr id="0" name=""/>
        <dsp:cNvSpPr/>
      </dsp:nvSpPr>
      <dsp:spPr>
        <a:xfrm rot="10800000">
          <a:off x="0" y="2175815"/>
          <a:ext cx="1971675" cy="1097939"/>
        </a:xfrm>
        <a:prstGeom prst="upArrowCallout">
          <a:avLst>
            <a:gd name="adj1" fmla="val 5000"/>
            <a:gd name="adj2" fmla="val 10000"/>
            <a:gd name="adj3" fmla="val 15000"/>
            <a:gd name="adj4" fmla="val 64977"/>
          </a:avLst>
        </a:prstGeom>
        <a:gradFill rotWithShape="0">
          <a:gsLst>
            <a:gs pos="0">
              <a:schemeClr val="accent3">
                <a:hueOff val="470837"/>
                <a:satOff val="-12726"/>
                <a:lumOff val="7060"/>
                <a:alphaOff val="0"/>
                <a:satMod val="103000"/>
                <a:lumMod val="102000"/>
                <a:tint val="94000"/>
              </a:schemeClr>
            </a:gs>
            <a:gs pos="50000">
              <a:schemeClr val="accent3">
                <a:hueOff val="470837"/>
                <a:satOff val="-12726"/>
                <a:lumOff val="7060"/>
                <a:alphaOff val="0"/>
                <a:satMod val="110000"/>
                <a:lumMod val="100000"/>
                <a:shade val="100000"/>
              </a:schemeClr>
            </a:gs>
            <a:gs pos="100000">
              <a:schemeClr val="accent3">
                <a:hueOff val="470837"/>
                <a:satOff val="-12726"/>
                <a:lumOff val="7060"/>
                <a:alphaOff val="0"/>
                <a:lumMod val="99000"/>
                <a:satMod val="120000"/>
                <a:shade val="78000"/>
              </a:schemeClr>
            </a:gs>
          </a:gsLst>
          <a:lin ang="5400000" scaled="0"/>
        </a:gradFill>
        <a:ln w="6350" cap="flat" cmpd="sng" algn="ctr">
          <a:solidFill>
            <a:schemeClr val="accent3">
              <a:hueOff val="470837"/>
              <a:satOff val="-12726"/>
              <a:lumOff val="706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40226" tIns="184912" rIns="140226" bIns="184912" numCol="1" spcCol="1270" anchor="ctr" anchorCtr="0">
          <a:noAutofit/>
        </a:bodyPr>
        <a:lstStyle/>
        <a:p>
          <a:pPr marL="0" lvl="0" indent="0" algn="ctr" defTabSz="1155700">
            <a:lnSpc>
              <a:spcPct val="90000"/>
            </a:lnSpc>
            <a:spcBef>
              <a:spcPct val="0"/>
            </a:spcBef>
            <a:spcAft>
              <a:spcPct val="35000"/>
            </a:spcAft>
            <a:buNone/>
          </a:pPr>
          <a:r>
            <a:rPr lang="en-US" sz="2600" kern="1200"/>
            <a:t>Select</a:t>
          </a:r>
        </a:p>
      </dsp:txBody>
      <dsp:txXfrm rot="-10800000">
        <a:off x="0" y="2175815"/>
        <a:ext cx="1971675" cy="713660"/>
      </dsp:txXfrm>
    </dsp:sp>
    <dsp:sp modelId="{8EBB9AB2-97F8-43DE-BD64-EB761D4619C3}">
      <dsp:nvSpPr>
        <dsp:cNvPr id="0" name=""/>
        <dsp:cNvSpPr/>
      </dsp:nvSpPr>
      <dsp:spPr>
        <a:xfrm>
          <a:off x="1971675" y="2175815"/>
          <a:ext cx="5915025" cy="713660"/>
        </a:xfrm>
        <a:prstGeom prst="rect">
          <a:avLst/>
        </a:prstGeom>
        <a:solidFill>
          <a:schemeClr val="accent3">
            <a:tint val="40000"/>
            <a:alpha val="90000"/>
            <a:hueOff val="737228"/>
            <a:satOff val="2943"/>
            <a:lumOff val="945"/>
            <a:alphaOff val="0"/>
          </a:schemeClr>
        </a:solidFill>
        <a:ln w="6350" cap="flat" cmpd="sng" algn="ctr">
          <a:solidFill>
            <a:schemeClr val="accent3">
              <a:tint val="40000"/>
              <a:alpha val="90000"/>
              <a:hueOff val="737228"/>
              <a:satOff val="2943"/>
              <a:lumOff val="945"/>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9985" tIns="190500" rIns="119985" bIns="190500" numCol="1" spcCol="1270" anchor="ctr" anchorCtr="0">
          <a:noAutofit/>
        </a:bodyPr>
        <a:lstStyle/>
        <a:p>
          <a:pPr marL="0" lvl="0" indent="0" algn="l" defTabSz="666750">
            <a:lnSpc>
              <a:spcPct val="90000"/>
            </a:lnSpc>
            <a:spcBef>
              <a:spcPct val="0"/>
            </a:spcBef>
            <a:spcAft>
              <a:spcPct val="35000"/>
            </a:spcAft>
            <a:buNone/>
          </a:pPr>
          <a:r>
            <a:rPr lang="en-US" sz="1500" kern="1200"/>
            <a:t>Select the “Plus” plan</a:t>
          </a:r>
        </a:p>
      </dsp:txBody>
      <dsp:txXfrm>
        <a:off x="1971675" y="2175815"/>
        <a:ext cx="5915025" cy="713660"/>
      </dsp:txXfrm>
    </dsp:sp>
    <dsp:sp modelId="{8B9522A6-8C4C-469D-B73B-2CA24711112F}">
      <dsp:nvSpPr>
        <dsp:cNvPr id="0" name=""/>
        <dsp:cNvSpPr/>
      </dsp:nvSpPr>
      <dsp:spPr>
        <a:xfrm rot="10800000">
          <a:off x="0" y="1088584"/>
          <a:ext cx="1971675" cy="1097939"/>
        </a:xfrm>
        <a:prstGeom prst="upArrowCallout">
          <a:avLst>
            <a:gd name="adj1" fmla="val 5000"/>
            <a:gd name="adj2" fmla="val 10000"/>
            <a:gd name="adj3" fmla="val 15000"/>
            <a:gd name="adj4" fmla="val 64977"/>
          </a:avLst>
        </a:prstGeom>
        <a:gradFill rotWithShape="0">
          <a:gsLst>
            <a:gs pos="0">
              <a:schemeClr val="accent3">
                <a:hueOff val="941674"/>
                <a:satOff val="-25451"/>
                <a:lumOff val="14119"/>
                <a:alphaOff val="0"/>
                <a:satMod val="103000"/>
                <a:lumMod val="102000"/>
                <a:tint val="94000"/>
              </a:schemeClr>
            </a:gs>
            <a:gs pos="50000">
              <a:schemeClr val="accent3">
                <a:hueOff val="941674"/>
                <a:satOff val="-25451"/>
                <a:lumOff val="14119"/>
                <a:alphaOff val="0"/>
                <a:satMod val="110000"/>
                <a:lumMod val="100000"/>
                <a:shade val="100000"/>
              </a:schemeClr>
            </a:gs>
            <a:gs pos="100000">
              <a:schemeClr val="accent3">
                <a:hueOff val="941674"/>
                <a:satOff val="-25451"/>
                <a:lumOff val="14119"/>
                <a:alphaOff val="0"/>
                <a:lumMod val="99000"/>
                <a:satMod val="120000"/>
                <a:shade val="78000"/>
              </a:schemeClr>
            </a:gs>
          </a:gsLst>
          <a:lin ang="5400000" scaled="0"/>
        </a:gradFill>
        <a:ln w="6350" cap="flat" cmpd="sng" algn="ctr">
          <a:solidFill>
            <a:schemeClr val="accent3">
              <a:hueOff val="941674"/>
              <a:satOff val="-25451"/>
              <a:lumOff val="14119"/>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40226" tIns="184912" rIns="140226" bIns="184912" numCol="1" spcCol="1270" anchor="ctr" anchorCtr="0">
          <a:noAutofit/>
        </a:bodyPr>
        <a:lstStyle/>
        <a:p>
          <a:pPr marL="0" lvl="0" indent="0" algn="ctr" defTabSz="1155700">
            <a:lnSpc>
              <a:spcPct val="90000"/>
            </a:lnSpc>
            <a:spcBef>
              <a:spcPct val="0"/>
            </a:spcBef>
            <a:spcAft>
              <a:spcPct val="35000"/>
            </a:spcAft>
            <a:buNone/>
          </a:pPr>
          <a:r>
            <a:rPr lang="en-US" sz="2600" kern="1200"/>
            <a:t>Click</a:t>
          </a:r>
        </a:p>
      </dsp:txBody>
      <dsp:txXfrm rot="-10800000">
        <a:off x="0" y="1088584"/>
        <a:ext cx="1971675" cy="713660"/>
      </dsp:txXfrm>
    </dsp:sp>
    <dsp:sp modelId="{C4A4B78C-AED8-488D-BBEA-C86B34054E41}">
      <dsp:nvSpPr>
        <dsp:cNvPr id="0" name=""/>
        <dsp:cNvSpPr/>
      </dsp:nvSpPr>
      <dsp:spPr>
        <a:xfrm>
          <a:off x="1971675" y="1088584"/>
          <a:ext cx="5915025" cy="713660"/>
        </a:xfrm>
        <a:prstGeom prst="rect">
          <a:avLst/>
        </a:prstGeom>
        <a:solidFill>
          <a:schemeClr val="accent3">
            <a:tint val="40000"/>
            <a:alpha val="90000"/>
            <a:hueOff val="1474456"/>
            <a:satOff val="5887"/>
            <a:lumOff val="1889"/>
            <a:alphaOff val="0"/>
          </a:schemeClr>
        </a:solidFill>
        <a:ln w="6350" cap="flat" cmpd="sng" algn="ctr">
          <a:solidFill>
            <a:schemeClr val="accent3">
              <a:tint val="40000"/>
              <a:alpha val="90000"/>
              <a:hueOff val="1474456"/>
              <a:satOff val="5887"/>
              <a:lumOff val="1889"/>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9985" tIns="190500" rIns="119985" bIns="190500" numCol="1" spcCol="1270" anchor="ctr" anchorCtr="0">
          <a:noAutofit/>
        </a:bodyPr>
        <a:lstStyle/>
        <a:p>
          <a:pPr marL="0" lvl="0" indent="0" algn="l" defTabSz="666750">
            <a:lnSpc>
              <a:spcPct val="90000"/>
            </a:lnSpc>
            <a:spcBef>
              <a:spcPct val="0"/>
            </a:spcBef>
            <a:spcAft>
              <a:spcPct val="35000"/>
            </a:spcAft>
            <a:buNone/>
          </a:pPr>
          <a:r>
            <a:rPr lang="en-US" sz="1500" kern="1200"/>
            <a:t>Click “Get Started”</a:t>
          </a:r>
        </a:p>
      </dsp:txBody>
      <dsp:txXfrm>
        <a:off x="1971675" y="1088584"/>
        <a:ext cx="5915025" cy="713660"/>
      </dsp:txXfrm>
    </dsp:sp>
    <dsp:sp modelId="{20FC70A6-4246-41A0-94F0-88D3ACEF291E}">
      <dsp:nvSpPr>
        <dsp:cNvPr id="0" name=""/>
        <dsp:cNvSpPr/>
      </dsp:nvSpPr>
      <dsp:spPr>
        <a:xfrm rot="10800000">
          <a:off x="0" y="1352"/>
          <a:ext cx="1971675" cy="1097939"/>
        </a:xfrm>
        <a:prstGeom prst="upArrowCallout">
          <a:avLst>
            <a:gd name="adj1" fmla="val 5000"/>
            <a:gd name="adj2" fmla="val 10000"/>
            <a:gd name="adj3" fmla="val 15000"/>
            <a:gd name="adj4" fmla="val 64977"/>
          </a:avLst>
        </a:prstGeom>
        <a:gradFill rotWithShape="0">
          <a:gsLst>
            <a:gs pos="0">
              <a:schemeClr val="accent3">
                <a:hueOff val="1412510"/>
                <a:satOff val="-38177"/>
                <a:lumOff val="21179"/>
                <a:alphaOff val="0"/>
                <a:satMod val="103000"/>
                <a:lumMod val="102000"/>
                <a:tint val="94000"/>
              </a:schemeClr>
            </a:gs>
            <a:gs pos="50000">
              <a:schemeClr val="accent3">
                <a:hueOff val="1412510"/>
                <a:satOff val="-38177"/>
                <a:lumOff val="21179"/>
                <a:alphaOff val="0"/>
                <a:satMod val="110000"/>
                <a:lumMod val="100000"/>
                <a:shade val="100000"/>
              </a:schemeClr>
            </a:gs>
            <a:gs pos="100000">
              <a:schemeClr val="accent3">
                <a:hueOff val="1412510"/>
                <a:satOff val="-38177"/>
                <a:lumOff val="21179"/>
                <a:alphaOff val="0"/>
                <a:lumMod val="99000"/>
                <a:satMod val="120000"/>
                <a:shade val="78000"/>
              </a:schemeClr>
            </a:gs>
          </a:gsLst>
          <a:lin ang="5400000" scaled="0"/>
        </a:gradFill>
        <a:ln w="6350" cap="flat" cmpd="sng" algn="ctr">
          <a:solidFill>
            <a:schemeClr val="accent3">
              <a:hueOff val="1412510"/>
              <a:satOff val="-38177"/>
              <a:lumOff val="21179"/>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40226" tIns="184912" rIns="140226" bIns="184912" numCol="1" spcCol="1270" anchor="ctr" anchorCtr="0">
          <a:noAutofit/>
        </a:bodyPr>
        <a:lstStyle/>
        <a:p>
          <a:pPr marL="0" lvl="0" indent="0" algn="ctr" defTabSz="1155700">
            <a:lnSpc>
              <a:spcPct val="90000"/>
            </a:lnSpc>
            <a:spcBef>
              <a:spcPct val="0"/>
            </a:spcBef>
            <a:spcAft>
              <a:spcPct val="35000"/>
            </a:spcAft>
            <a:buNone/>
          </a:pPr>
          <a:r>
            <a:rPr lang="en-US" sz="2600" kern="1200" dirty="0"/>
            <a:t>Visit</a:t>
          </a:r>
        </a:p>
      </dsp:txBody>
      <dsp:txXfrm rot="-10800000">
        <a:off x="0" y="1352"/>
        <a:ext cx="1971675" cy="713660"/>
      </dsp:txXfrm>
    </dsp:sp>
    <dsp:sp modelId="{749413C9-07F6-407A-BA6C-5B2064B77CAD}">
      <dsp:nvSpPr>
        <dsp:cNvPr id="0" name=""/>
        <dsp:cNvSpPr/>
      </dsp:nvSpPr>
      <dsp:spPr>
        <a:xfrm>
          <a:off x="1971675" y="1352"/>
          <a:ext cx="5915025" cy="713660"/>
        </a:xfrm>
        <a:prstGeom prst="rect">
          <a:avLst/>
        </a:prstGeom>
        <a:solidFill>
          <a:schemeClr val="accent3">
            <a:tint val="40000"/>
            <a:alpha val="90000"/>
            <a:hueOff val="2211684"/>
            <a:satOff val="8830"/>
            <a:lumOff val="2834"/>
            <a:alphaOff val="0"/>
          </a:schemeClr>
        </a:solidFill>
        <a:ln w="6350" cap="flat" cmpd="sng" algn="ctr">
          <a:solidFill>
            <a:schemeClr val="accent3">
              <a:tint val="40000"/>
              <a:alpha val="90000"/>
              <a:hueOff val="2211684"/>
              <a:satOff val="8830"/>
              <a:lumOff val="2834"/>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9985" tIns="190500" rIns="119985" bIns="190500" numCol="1" spcCol="1270" anchor="ctr" anchorCtr="0">
          <a:noAutofit/>
        </a:bodyPr>
        <a:lstStyle/>
        <a:p>
          <a:pPr marL="0" lvl="0" indent="0" algn="l" defTabSz="666750">
            <a:lnSpc>
              <a:spcPct val="90000"/>
            </a:lnSpc>
            <a:spcBef>
              <a:spcPct val="0"/>
            </a:spcBef>
            <a:spcAft>
              <a:spcPct val="35000"/>
            </a:spcAft>
            <a:buNone/>
          </a:pPr>
          <a:r>
            <a:rPr lang="en-US" sz="1500" kern="1200" dirty="0"/>
            <a:t>Visit healthlinkscertified.org</a:t>
          </a:r>
        </a:p>
      </dsp:txBody>
      <dsp:txXfrm>
        <a:off x="1971675" y="1352"/>
        <a:ext cx="5915025" cy="713660"/>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6/7/layout/VerticalDownArrowProcess">
  <dgm:title val="Vertical Down Arrow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36"/>
      <dgm:constr type="primFontSz" for="des" forName="parentTextArrow" refType="primFontSz" refFor="des" refForName="parentTextBox" op="equ"/>
      <dgm:constr type="primFontSz" for="des" forName="descendantArrow" val="24"/>
      <dgm:constr type="primFontSz" for="des" forName="descendantArrow" refType="primFontSz" refFor="des" refForName="parentTextArrow" op="lte"/>
      <dgm:constr type="primFontSz" for="des" forName="descendantBox" refType="primFontSz" refFor="des" refForName="parentTextArrow" op="lte"/>
      <dgm:constr type="primFontSz" for="des" forName="descendantBox" refType="primFontSz" refFor="des" refForName="parentTextBox" op="lte"/>
      <dgm:constr type="primFontSz" for="des" forName="descendantArrow" refType="primFontSz" refFor="des" refForName="parentTextBox" op="lte"/>
      <dgm:constr type="primFontSz" for="des" forName="descendantBox" refType="primFontSz" refFor="des" refForName="descendan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onstrLst>
              <dgm:constr type="w" for="ch" forName="parentTextBox" refType="w" fact="0.25"/>
              <dgm:constr type="h" for="ch" forName="parentTextBox" refType="h"/>
              <dgm:constr type="t" for="ch" forName="parentTextBox"/>
              <dgm:constr type="w" for="ch" forName="descendantBox" refType="w" fact="0.75"/>
              <dgm:constr type="l" for="ch" forName="descendantBox" refType="w" fact="0.25"/>
              <dgm:constr type="b" for="ch" forName="descendantBox" refType="h"/>
              <dgm:constr type="h" for="ch" forName="descendantBox" refType="h"/>
            </dgm:constrLst>
            <dgm:ruleLst/>
            <dgm:layoutNode name="parentTextBox" styleLbl="alignNode1">
              <dgm:alg type="tx"/>
              <dgm:shape xmlns:r="http://schemas.openxmlformats.org/officeDocument/2006/relationships" type="rect" r:blip="">
                <dgm:adjLst/>
              </dgm:shape>
              <dgm:presOf axis="self"/>
              <dgm:constrLst>
                <dgm:constr type="primFontSz" refType="h" op="lte" fact="0.5"/>
                <dgm:constr type="lMarg" refType="w" fact="0.2016"/>
                <dgm:constr type="rMarg" refType="w" fact="0.2016"/>
              </dgm:constrLst>
              <dgm:ruleLst>
                <dgm:rule type="primFontSz" val="13" fact="NaN" max="NaN"/>
              </dgm:ruleLst>
            </dgm:layoutNode>
            <dgm:layoutNode name="descendantBox" styleLbl="bgAccFollowNode1">
              <dgm:alg type="tx">
                <dgm:param type="stBulletLvl" val="0"/>
                <dgm:param type="parTxLTRAlign" val="l"/>
              </dgm:alg>
              <dgm:shape xmlns:r="http://schemas.openxmlformats.org/officeDocument/2006/relationships" type="rect" r:blip="">
                <dgm:adjLst/>
              </dgm:shape>
              <dgm:presOf/>
              <dgm:constrLst>
                <dgm:constr type="tMarg" refType="primFontSz"/>
                <dgm:constr type="bMarg" refType="primFontSz"/>
                <dgm:constr type="lMarg" refType="w" fact="0.0575"/>
                <dgm:constr type="rMarg" refType="w" fact="0.0575"/>
              </dgm:constrLst>
              <dgm:presOf axis="des" ptType="node"/>
              <dgm:ruleLst>
                <dgm:rule type="primFontSz" val="11" fact="NaN" max="NaN"/>
              </dgm:ruleLst>
            </dgm:layoutNode>
          </dgm:layoutNode>
        </dgm:if>
        <dgm:else name="Name17">
          <dgm:layoutNode name="arrowAndChildren">
            <dgm:alg type="composite"/>
            <dgm:shape xmlns:r="http://schemas.openxmlformats.org/officeDocument/2006/relationships" r:blip="">
              <dgm:adjLst/>
            </dgm:shape>
            <dgm:presOf/>
            <dgm:constrLst>
              <dgm:constr type="w" for="ch" forName="parentTextArrow" refType="w" fact="0.25"/>
              <dgm:constr type="t" for="ch" forName="parentTextArrow"/>
              <dgm:constr type="h" for="ch" forName="parentTextArrow" refType="h" fact="0.65"/>
              <dgm:constr type="w" for="ch" forName="arrow" refType="w" fact="0.25"/>
              <dgm:constr type="h" for="ch" forName="arrow" refType="h"/>
              <dgm:constr type="l" for="ch" forName="descendantArrow" refType="w" fact="0.25"/>
              <dgm:constr type="w" for="ch" forName="descendantArrow" refType="w" fact="0.75"/>
              <dgm:constr type="b" for="ch" forName="descendantArrow" refType="h" fact="0.65"/>
              <dgm:constr type="h" for="ch" forName="descendantArrow" refType="h" fact="0.65"/>
            </dgm:constrLst>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constr type="primFontSz" refType="h" op="lte" fact="0.5"/>
                <dgm:constr type="lMarg" refType="w" fact="0.2016"/>
                <dgm:constr type="rMarg" refType="w" fact="0.2016"/>
              </dgm:constrLst>
              <dgm:ruleLst>
                <dgm:rule type="primFontSz" val="13" fact="NaN" max="NaN"/>
              </dgm:ruleLst>
            </dgm:layoutNode>
            <dgm:layoutNode name="arrow" styleLbl="alignNode1">
              <dgm:alg type="sp"/>
              <dgm:shape xmlns:r="http://schemas.openxmlformats.org/officeDocument/2006/relationships" rot="180" type="upArrowCallout" r:blip="">
                <dgm:adjLst>
                  <dgm:adj idx="1" val="0.05"/>
                  <dgm:adj idx="2" val="0.1"/>
                  <dgm:adj idx="3" val="0.15"/>
                </dgm:adjLst>
              </dgm:shape>
              <dgm:presOf axis="self"/>
              <dgm:constrLst/>
              <dgm:ruleLst/>
            </dgm:layoutNode>
            <dgm:layoutNode name="descendantArrow" styleLbl="bgAccFollowNode1">
              <dgm:alg type="tx">
                <dgm:param type="stBulletLvl" val="0"/>
                <dgm:param type="parTxLTRAlign" val="l"/>
              </dgm:alg>
              <dgm:shape xmlns:r="http://schemas.openxmlformats.org/officeDocument/2006/relationships" type="rect" r:blip="">
                <dgm:adjLst/>
              </dgm:shape>
              <dgm:presOf axis="des" ptType="node"/>
              <dgm:constrLst>
                <dgm:constr type="tMarg" refType="primFontSz"/>
                <dgm:constr type="bMarg" refType="primFontSz"/>
                <dgm:constr type="lMarg" refType="w" fact="0.0575"/>
                <dgm:constr type="rMarg" refType="w" fact="0.0575"/>
              </dgm:constrLst>
              <dgm:ruleLst>
                <dgm:rule type="primFontSz" val="11" fact="NaN" max="NaN"/>
              </dgm:ruleLst>
            </dgm:layoutNod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a:t>Your Buisness - TWH + Sustainability in business</a:t>
            </a: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571FDAA-2DF9-CD4D-BAB1-8098C9E2507D}" type="slidenum">
              <a:rPr lang="en-US" smtClean="0"/>
              <a:t>‹#›</a:t>
            </a:fld>
            <a:endParaRPr lang="en-US"/>
          </a:p>
        </p:txBody>
      </p:sp>
    </p:spTree>
    <p:extLst>
      <p:ext uri="{BB962C8B-B14F-4D97-AF65-F5344CB8AC3E}">
        <p14:creationId xmlns:p14="http://schemas.microsoft.com/office/powerpoint/2010/main" val="1427568307"/>
      </p:ext>
    </p:extLst>
  </p:cSld>
  <p:clrMap bg1="lt1" tx1="dk1" bg2="lt2" tx2="dk2" accent1="accent1" accent2="accent2" accent3="accent3" accent4="accent4" accent5="accent5" accent6="accent6" hlink="hlink" folHlink="folHlink"/>
  <p:hf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a:t>Your Buisness - TWH + Sustainability in business</a:t>
            </a: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8A6849-368C-0841-B309-A73F951A0DC5}" type="slidenum">
              <a:rPr lang="en-US" smtClean="0"/>
              <a:t>‹#›</a:t>
            </a:fld>
            <a:endParaRPr lang="en-US"/>
          </a:p>
        </p:txBody>
      </p:sp>
    </p:spTree>
    <p:extLst>
      <p:ext uri="{BB962C8B-B14F-4D97-AF65-F5344CB8AC3E}">
        <p14:creationId xmlns:p14="http://schemas.microsoft.com/office/powerpoint/2010/main" val="549113602"/>
      </p:ext>
    </p:extLst>
  </p:cSld>
  <p:clrMap bg1="lt1" tx1="dk1" bg2="lt2" tx2="dk2" accent1="accent1" accent2="accent2" accent3="accent3" accent4="accent4" accent5="accent5" accent6="accent6" hlink="hlink" folHlink="folHlink"/>
  <p:hf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10"/>
          </p:nvPr>
        </p:nvSpPr>
        <p:spPr/>
        <p:txBody>
          <a:bodyPr/>
          <a:lstStyle/>
          <a:p>
            <a:fld id="{9143314F-4D37-8042-B638-93AB84FC92E4}" type="slidenum">
              <a:rPr lang="en-US" smtClean="0"/>
              <a:t>1</a:t>
            </a:fld>
            <a:endParaRPr lang="en-US"/>
          </a:p>
        </p:txBody>
      </p:sp>
      <p:sp>
        <p:nvSpPr>
          <p:cNvPr id="5" name="Date Placeholder 4"/>
          <p:cNvSpPr>
            <a:spLocks noGrp="1"/>
          </p:cNvSpPr>
          <p:nvPr>
            <p:ph type="dt" idx="11"/>
          </p:nvPr>
        </p:nvSpPr>
        <p:spPr/>
        <p:txBody>
          <a:bodyPr/>
          <a:lstStyle/>
          <a:p>
            <a:endParaRPr lang="en-US"/>
          </a:p>
        </p:txBody>
      </p:sp>
      <p:sp>
        <p:nvSpPr>
          <p:cNvPr id="6" name="Header Placeholder 5"/>
          <p:cNvSpPr>
            <a:spLocks noGrp="1"/>
          </p:cNvSpPr>
          <p:nvPr>
            <p:ph type="hdr" sz="quarter" idx="12"/>
          </p:nvPr>
        </p:nvSpPr>
        <p:spPr/>
        <p:txBody>
          <a:bodyPr/>
          <a:lstStyle/>
          <a:p>
            <a:r>
              <a:rPr lang="en-US"/>
              <a:t>Your Buisness - TWH + Sustainability in business</a:t>
            </a:r>
          </a:p>
        </p:txBody>
      </p:sp>
    </p:spTree>
    <p:extLst>
      <p:ext uri="{BB962C8B-B14F-4D97-AF65-F5344CB8AC3E}">
        <p14:creationId xmlns:p14="http://schemas.microsoft.com/office/powerpoint/2010/main" val="12150776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Outreach program at the Center</a:t>
            </a:r>
          </a:p>
          <a:p>
            <a:r>
              <a:rPr lang="en-US" dirty="0"/>
              <a:t>Partnership with ASAC</a:t>
            </a:r>
          </a:p>
        </p:txBody>
      </p:sp>
      <p:sp>
        <p:nvSpPr>
          <p:cNvPr id="4" name="Header Placeholder 3"/>
          <p:cNvSpPr>
            <a:spLocks noGrp="1"/>
          </p:cNvSpPr>
          <p:nvPr>
            <p:ph type="hdr" sz="quarter"/>
          </p:nvPr>
        </p:nvSpPr>
        <p:spPr/>
        <p:txBody>
          <a:bodyPr/>
          <a:lstStyle/>
          <a:p>
            <a:r>
              <a:rPr lang="en-US"/>
              <a:t>Your Buisness - TWH + Sustainability in business</a:t>
            </a:r>
          </a:p>
        </p:txBody>
      </p:sp>
      <p:sp>
        <p:nvSpPr>
          <p:cNvPr id="5" name="Date Placeholder 4"/>
          <p:cNvSpPr>
            <a:spLocks noGrp="1"/>
          </p:cNvSpPr>
          <p:nvPr>
            <p:ph type="dt" idx="1"/>
          </p:nvPr>
        </p:nvSpPr>
        <p:spPr/>
        <p:txBody>
          <a:bodyPr/>
          <a:lstStyle/>
          <a:p>
            <a:endParaRPr lang="en-US"/>
          </a:p>
        </p:txBody>
      </p:sp>
      <p:sp>
        <p:nvSpPr>
          <p:cNvPr id="6" name="Slide Number Placeholder 5"/>
          <p:cNvSpPr>
            <a:spLocks noGrp="1"/>
          </p:cNvSpPr>
          <p:nvPr>
            <p:ph type="sldNum" sz="quarter" idx="5"/>
          </p:nvPr>
        </p:nvSpPr>
        <p:spPr/>
        <p:txBody>
          <a:bodyPr/>
          <a:lstStyle/>
          <a:p>
            <a:fld id="{778A6849-368C-0841-B309-A73F951A0DC5}" type="slidenum">
              <a:rPr lang="en-US" smtClean="0"/>
              <a:t>2</a:t>
            </a:fld>
            <a:endParaRPr lang="en-US"/>
          </a:p>
        </p:txBody>
      </p:sp>
    </p:spTree>
    <p:extLst>
      <p:ext uri="{BB962C8B-B14F-4D97-AF65-F5344CB8AC3E}">
        <p14:creationId xmlns:p14="http://schemas.microsoft.com/office/powerpoint/2010/main" val="42292115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base our approach for organizational change on the 6 benchmarks of Health Links.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six benchmarks that we assess and advise on are organizational supports, workplace assessments, health programs and policies, safety programs and policies, engagement, and evaluation. This is a pretty standard representation of what you should be considering when it comes to work, safety, well-being, and TWH.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Easy to focus on health and safety programs and policies, but you can have the best programs and if no one shows up, not effective – need to look at the whole picture with things like engagement and org supports.</a:t>
            </a:r>
          </a:p>
          <a:p>
            <a:endParaRPr lang="en-US" dirty="0"/>
          </a:p>
        </p:txBody>
      </p:sp>
      <p:sp>
        <p:nvSpPr>
          <p:cNvPr id="4" name="Header Placeholder 3"/>
          <p:cNvSpPr>
            <a:spLocks noGrp="1"/>
          </p:cNvSpPr>
          <p:nvPr>
            <p:ph type="hdr" sz="quarter"/>
          </p:nvPr>
        </p:nvSpPr>
        <p:spPr/>
        <p:txBody>
          <a:bodyPr/>
          <a:lstStyle/>
          <a:p>
            <a:r>
              <a:rPr lang="en-US"/>
              <a:t>Your Buisness - TWH + Sustainability in business</a:t>
            </a:r>
          </a:p>
        </p:txBody>
      </p:sp>
      <p:sp>
        <p:nvSpPr>
          <p:cNvPr id="5" name="Date Placeholder 4"/>
          <p:cNvSpPr>
            <a:spLocks noGrp="1"/>
          </p:cNvSpPr>
          <p:nvPr>
            <p:ph type="dt" idx="1"/>
          </p:nvPr>
        </p:nvSpPr>
        <p:spPr/>
        <p:txBody>
          <a:bodyPr/>
          <a:lstStyle/>
          <a:p>
            <a:endParaRPr lang="en-US"/>
          </a:p>
        </p:txBody>
      </p:sp>
      <p:sp>
        <p:nvSpPr>
          <p:cNvPr id="6" name="Slide Number Placeholder 5"/>
          <p:cNvSpPr>
            <a:spLocks noGrp="1"/>
          </p:cNvSpPr>
          <p:nvPr>
            <p:ph type="sldNum" sz="quarter" idx="5"/>
          </p:nvPr>
        </p:nvSpPr>
        <p:spPr/>
        <p:txBody>
          <a:bodyPr/>
          <a:lstStyle/>
          <a:p>
            <a:fld id="{778A6849-368C-0841-B309-A73F951A0DC5}" type="slidenum">
              <a:rPr lang="en-US" smtClean="0"/>
              <a:t>3</a:t>
            </a:fld>
            <a:endParaRPr lang="en-US"/>
          </a:p>
        </p:txBody>
      </p:sp>
    </p:spTree>
    <p:extLst>
      <p:ext uri="{BB962C8B-B14F-4D97-AF65-F5344CB8AC3E}">
        <p14:creationId xmlns:p14="http://schemas.microsoft.com/office/powerpoint/2010/main" val="29585849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p:cNvSpPr>
            <a:spLocks noGrp="1" noRot="1" noChangeAspec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55298"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marL="171450" indent="-171450">
              <a:buFont typeface="Arial" panose="020B0604020202020204" pitchFamily="34" charset="0"/>
              <a:buChar char="•"/>
            </a:pPr>
            <a:r>
              <a:rPr lang="en-US" dirty="0">
                <a:latin typeface="Calibri" charset="0"/>
              </a:rPr>
              <a:t>The first one is organizational support, and within organizational support we are really looking at leadership commitment to health, safety, and well-being, the organization of work (how do you put your teams together to support health, safety, and well being), and the allocation of resources-which has to do with benefits, compensation, health-care, things like that. When we are looking at organizational support, this is just a little assessment and feedback in those specific areas. </a:t>
            </a:r>
          </a:p>
          <a:p>
            <a:pPr marL="0" indent="0">
              <a:buFont typeface="Arial" panose="020B0604020202020204" pitchFamily="34" charset="0"/>
              <a:buNone/>
            </a:pPr>
            <a:endParaRPr lang="en-US" dirty="0">
              <a:latin typeface="Calibri" charset="0"/>
            </a:endParaRPr>
          </a:p>
          <a:p>
            <a:pPr marL="171450" indent="-171450">
              <a:buFont typeface="Arial" panose="020B0604020202020204" pitchFamily="34" charset="0"/>
              <a:buChar char="•"/>
            </a:pPr>
            <a:r>
              <a:rPr lang="en-US" dirty="0">
                <a:latin typeface="Calibri" charset="0"/>
              </a:rPr>
              <a:t>We know that you can be the greatest organization in the world when it comes to supporting health, safety and well-being. But, if you don’t have a certain amount of leadership support for those activities, it’s not sustainable over time, and so we think it’s really important right up front to communicate that you, as leaders, support these activities in your organizations, if you are allocating resources to them, and if you can, have more than just one person at the helm of organizing these efforts. </a:t>
            </a:r>
          </a:p>
          <a:p>
            <a:pPr marL="0" indent="0">
              <a:buFont typeface="Arial" panose="020B0604020202020204" pitchFamily="34" charset="0"/>
              <a:buNone/>
            </a:pPr>
            <a:endParaRPr lang="en-US" dirty="0">
              <a:latin typeface="Calibri" charset="0"/>
            </a:endParaRPr>
          </a:p>
          <a:p>
            <a:pPr marL="171450" indent="-171450">
              <a:buFont typeface="Arial" panose="020B0604020202020204" pitchFamily="34" charset="0"/>
              <a:buChar char="•"/>
            </a:pPr>
            <a:r>
              <a:rPr lang="en-US" dirty="0">
                <a:latin typeface="Calibri" charset="0"/>
              </a:rPr>
              <a:t>We have seen many organizations have one person who is a super passionate advocate of TWH, but if that person leaves, they don’t have the level of sustainability at the organization to continue these efforts, so we try to look at this stuff over time.</a:t>
            </a:r>
          </a:p>
          <a:p>
            <a:endParaRPr lang="en-US" dirty="0">
              <a:latin typeface="Calibri" charset="0"/>
            </a:endParaRPr>
          </a:p>
          <a:p>
            <a:endParaRPr lang="en-US" dirty="0">
              <a:latin typeface="Calibri" charset="0"/>
            </a:endParaRPr>
          </a:p>
          <a:p>
            <a:endParaRPr lang="en-US" dirty="0">
              <a:latin typeface="Calibri" charset="0"/>
            </a:endParaRPr>
          </a:p>
        </p:txBody>
      </p:sp>
      <p:sp>
        <p:nvSpPr>
          <p:cNvPr id="4" name="Date Placeholder 3"/>
          <p:cNvSpPr>
            <a:spLocks noGrp="1"/>
          </p:cNvSpPr>
          <p:nvPr>
            <p:ph type="dt" sz="quarter" idx="1"/>
          </p:nvPr>
        </p:nvSpPr>
        <p:spPr/>
        <p:txBody>
          <a:bodyPr/>
          <a:lstStyle/>
          <a:p>
            <a:pPr>
              <a:defRPr/>
            </a:pPr>
            <a:r>
              <a:rPr lang="en-US"/>
              <a:t>1/15/2014</a:t>
            </a:r>
            <a:endParaRPr lang="en-US" dirty="0"/>
          </a:p>
        </p:txBody>
      </p:sp>
      <p:sp>
        <p:nvSpPr>
          <p:cNvPr id="5" name="Slide Number Placeholder 4"/>
          <p:cNvSpPr>
            <a:spLocks noGrp="1"/>
          </p:cNvSpPr>
          <p:nvPr>
            <p:ph type="sldNum" sz="quarter" idx="5"/>
          </p:nvPr>
        </p:nvSpPr>
        <p:spPr/>
        <p:txBody>
          <a:bodyPr/>
          <a:lstStyle/>
          <a:p>
            <a:pPr>
              <a:defRPr/>
            </a:pPr>
            <a:fld id="{3D7528B9-9773-5741-AA7A-3EE591CF2DB6}" type="slidenum">
              <a:rPr lang="en-US" smtClean="0"/>
              <a:pPr>
                <a:defRPr/>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57346"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r>
              <a:rPr lang="en-US" dirty="0">
                <a:latin typeface="Calibri" charset="0"/>
              </a:rPr>
              <a:t>Middle management</a:t>
            </a:r>
          </a:p>
        </p:txBody>
      </p:sp>
      <p:sp>
        <p:nvSpPr>
          <p:cNvPr id="4" name="Date Placeholder 3"/>
          <p:cNvSpPr>
            <a:spLocks noGrp="1"/>
          </p:cNvSpPr>
          <p:nvPr>
            <p:ph type="dt" sz="quarter" idx="1"/>
          </p:nvPr>
        </p:nvSpPr>
        <p:spPr/>
        <p:txBody>
          <a:bodyPr/>
          <a:lstStyle/>
          <a:p>
            <a:pPr>
              <a:defRPr/>
            </a:pPr>
            <a:r>
              <a:rPr lang="en-US"/>
              <a:t>1/15/2014</a:t>
            </a:r>
            <a:endParaRPr lang="en-US" dirty="0"/>
          </a:p>
        </p:txBody>
      </p:sp>
      <p:sp>
        <p:nvSpPr>
          <p:cNvPr id="5" name="Slide Number Placeholder 4"/>
          <p:cNvSpPr>
            <a:spLocks noGrp="1"/>
          </p:cNvSpPr>
          <p:nvPr>
            <p:ph type="sldNum" sz="quarter" idx="5"/>
          </p:nvPr>
        </p:nvSpPr>
        <p:spPr/>
        <p:txBody>
          <a:bodyPr/>
          <a:lstStyle/>
          <a:p>
            <a:pPr>
              <a:defRPr/>
            </a:pPr>
            <a:fld id="{9375818F-28F1-9647-9EBA-A0B68D3B0D3F}" type="slidenum">
              <a:rPr lang="en-US" smtClean="0"/>
              <a:pPr>
                <a:defRPr/>
              </a:pPr>
              <a:t>5</a:t>
            </a:fld>
            <a:endParaRPr lang="en-US" dirty="0"/>
          </a:p>
        </p:txBody>
      </p:sp>
    </p:spTree>
    <p:extLst>
      <p:ext uri="{BB962C8B-B14F-4D97-AF65-F5344CB8AC3E}">
        <p14:creationId xmlns:p14="http://schemas.microsoft.com/office/powerpoint/2010/main" val="33004186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57346"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latin typeface="Calibri" charset="0"/>
              </a:rPr>
              <a:t>When Jim was with 9 Health Fair, he would literally go around knocking on doors, pulling people out to go on walks or runs with him. To me, that was an example of somebody as a leader who embodied TWH.</a:t>
            </a:r>
          </a:p>
        </p:txBody>
      </p:sp>
      <p:sp>
        <p:nvSpPr>
          <p:cNvPr id="4" name="Date Placeholder 3"/>
          <p:cNvSpPr>
            <a:spLocks noGrp="1"/>
          </p:cNvSpPr>
          <p:nvPr>
            <p:ph type="dt" sz="quarter" idx="1"/>
          </p:nvPr>
        </p:nvSpPr>
        <p:spPr/>
        <p:txBody>
          <a:bodyPr/>
          <a:lstStyle/>
          <a:p>
            <a:pPr>
              <a:defRPr/>
            </a:pPr>
            <a:r>
              <a:rPr lang="en-US"/>
              <a:t>1/15/2014</a:t>
            </a:r>
            <a:endParaRPr lang="en-US" dirty="0"/>
          </a:p>
        </p:txBody>
      </p:sp>
      <p:sp>
        <p:nvSpPr>
          <p:cNvPr id="5" name="Slide Number Placeholder 4"/>
          <p:cNvSpPr>
            <a:spLocks noGrp="1"/>
          </p:cNvSpPr>
          <p:nvPr>
            <p:ph type="sldNum" sz="quarter" idx="5"/>
          </p:nvPr>
        </p:nvSpPr>
        <p:spPr/>
        <p:txBody>
          <a:bodyPr/>
          <a:lstStyle/>
          <a:p>
            <a:pPr>
              <a:defRPr/>
            </a:pPr>
            <a:fld id="{9375818F-28F1-9647-9EBA-A0B68D3B0D3F}" type="slidenum">
              <a:rPr lang="en-US" smtClean="0"/>
              <a:pPr>
                <a:defRPr/>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59394"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marL="171450" indent="-171450">
              <a:buFont typeface="Arial" panose="020B0604020202020204" pitchFamily="34" charset="0"/>
              <a:buChar char="•"/>
            </a:pPr>
            <a:r>
              <a:rPr lang="en-US" dirty="0">
                <a:latin typeface="Calibri" charset="0"/>
              </a:rPr>
              <a:t>[If you’re trying to make safety decisions, what do you look at? You might do a physical workplace audit around the hazards in your workplace? What else? How many have looked at your health care claims and cost, your utilization, workers comp, or how many accidents have been reported over the last few years, etc. How many of you know the health status of your employees?</a:t>
            </a:r>
          </a:p>
          <a:p>
            <a:pPr marL="171450" lvl="0" indent="-171450">
              <a:buFont typeface="Arial" panose="020B0604020202020204" pitchFamily="34" charset="0"/>
              <a:buChar char="•"/>
            </a:pPr>
            <a:r>
              <a:rPr lang="en-US" dirty="0">
                <a:latin typeface="Calibri" charset="0"/>
              </a:rPr>
              <a:t>So when we ask this information, we are trying to think about it in terms of two big buckets, because this is where you can align the needs and wants of the organization with the needs and wants of individuals within the organization. If you only focus on employee happiness, you’re likely going to be missing the mark of what the business needs are. And if you’re only focusing on what the business needs are, you’re likely not going to be offering programs that meet the needs of the employees. It’s important to gather information on both. And that’s what this benchmark does</a:t>
            </a:r>
          </a:p>
          <a:p>
            <a:endParaRPr lang="en-US" dirty="0">
              <a:latin typeface="Calibri" charset="0"/>
            </a:endParaRPr>
          </a:p>
        </p:txBody>
      </p:sp>
      <p:sp>
        <p:nvSpPr>
          <p:cNvPr id="4" name="Date Placeholder 3"/>
          <p:cNvSpPr>
            <a:spLocks noGrp="1"/>
          </p:cNvSpPr>
          <p:nvPr>
            <p:ph type="dt" sz="quarter" idx="1"/>
          </p:nvPr>
        </p:nvSpPr>
        <p:spPr/>
        <p:txBody>
          <a:bodyPr/>
          <a:lstStyle/>
          <a:p>
            <a:pPr>
              <a:defRPr/>
            </a:pPr>
            <a:r>
              <a:rPr lang="en-US"/>
              <a:t>1/15/2014</a:t>
            </a:r>
            <a:endParaRPr lang="en-US" dirty="0"/>
          </a:p>
        </p:txBody>
      </p:sp>
      <p:sp>
        <p:nvSpPr>
          <p:cNvPr id="5" name="Slide Number Placeholder 4"/>
          <p:cNvSpPr>
            <a:spLocks noGrp="1"/>
          </p:cNvSpPr>
          <p:nvPr>
            <p:ph type="sldNum" sz="quarter" idx="5"/>
          </p:nvPr>
        </p:nvSpPr>
        <p:spPr/>
        <p:txBody>
          <a:bodyPr/>
          <a:lstStyle/>
          <a:p>
            <a:pPr>
              <a:defRPr/>
            </a:pPr>
            <a:fld id="{A55B641B-0EFA-9142-8234-2BA766657C09}" type="slidenum">
              <a:rPr lang="en-US" smtClean="0"/>
              <a:pPr>
                <a:defRPr/>
              </a:pPr>
              <a:t>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Slide Image Placeholder 1"/>
          <p:cNvSpPr>
            <a:spLocks noGrp="1" noRot="1" noChangeAspec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1442"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r>
              <a:rPr lang="en-US" dirty="0">
                <a:latin typeface="Calibri" charset="0"/>
              </a:rPr>
              <a:t>Interest surveys – encourage them to share results with employees</a:t>
            </a:r>
          </a:p>
        </p:txBody>
      </p:sp>
      <p:sp>
        <p:nvSpPr>
          <p:cNvPr id="4" name="Date Placeholder 3"/>
          <p:cNvSpPr>
            <a:spLocks noGrp="1"/>
          </p:cNvSpPr>
          <p:nvPr>
            <p:ph type="dt" sz="quarter" idx="1"/>
          </p:nvPr>
        </p:nvSpPr>
        <p:spPr/>
        <p:txBody>
          <a:bodyPr/>
          <a:lstStyle/>
          <a:p>
            <a:pPr>
              <a:defRPr/>
            </a:pPr>
            <a:r>
              <a:rPr lang="en-US"/>
              <a:t>1/15/2014</a:t>
            </a:r>
            <a:endParaRPr lang="en-US" dirty="0"/>
          </a:p>
        </p:txBody>
      </p:sp>
      <p:sp>
        <p:nvSpPr>
          <p:cNvPr id="5" name="Slide Number Placeholder 4"/>
          <p:cNvSpPr>
            <a:spLocks noGrp="1"/>
          </p:cNvSpPr>
          <p:nvPr>
            <p:ph type="sldNum" sz="quarter" idx="5"/>
          </p:nvPr>
        </p:nvSpPr>
        <p:spPr/>
        <p:txBody>
          <a:bodyPr/>
          <a:lstStyle/>
          <a:p>
            <a:pPr>
              <a:defRPr/>
            </a:pPr>
            <a:fld id="{CBE16B7A-F70B-CF42-A597-673E8C31706B}" type="slidenum">
              <a:rPr lang="en-US" smtClean="0"/>
              <a:pPr>
                <a:defRPr/>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Slide Image Placeholder 1"/>
          <p:cNvSpPr>
            <a:spLocks noGrp="1" noRot="1" noChangeAspec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5538"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Calibri" charset="0"/>
              </a:rPr>
              <a:t>The third benchmark is health programs and policies. The biggest thing we are looking for here, because it is the largest category, is to get the inventory of what things you’re doing and identify areas that you may be missing.  ranging from stress management, to disease prevention, to having a tobacco free workplace. Again, the idea is being more comprehensive and expansive in your thinking, because we know that you might have an individual who values a really physically active work environment, and you might have another individual who really values stress management, so it involves creating diverse programming.</a:t>
            </a:r>
          </a:p>
        </p:txBody>
      </p:sp>
      <p:sp>
        <p:nvSpPr>
          <p:cNvPr id="4" name="Date Placeholder 3"/>
          <p:cNvSpPr>
            <a:spLocks noGrp="1"/>
          </p:cNvSpPr>
          <p:nvPr>
            <p:ph type="dt" sz="quarter" idx="1"/>
          </p:nvPr>
        </p:nvSpPr>
        <p:spPr/>
        <p:txBody>
          <a:bodyPr/>
          <a:lstStyle/>
          <a:p>
            <a:pPr>
              <a:defRPr/>
            </a:pPr>
            <a:r>
              <a:rPr lang="en-US"/>
              <a:t>1/15/2014</a:t>
            </a:r>
            <a:endParaRPr lang="en-US" dirty="0"/>
          </a:p>
        </p:txBody>
      </p:sp>
      <p:sp>
        <p:nvSpPr>
          <p:cNvPr id="5" name="Slide Number Placeholder 4"/>
          <p:cNvSpPr>
            <a:spLocks noGrp="1"/>
          </p:cNvSpPr>
          <p:nvPr>
            <p:ph type="sldNum" sz="quarter" idx="5"/>
          </p:nvPr>
        </p:nvSpPr>
        <p:spPr/>
        <p:txBody>
          <a:bodyPr/>
          <a:lstStyle/>
          <a:p>
            <a:pPr>
              <a:defRPr/>
            </a:pPr>
            <a:fld id="{35F27548-78A6-6641-9914-7A85BCF8A4B3}" type="slidenum">
              <a:rPr lang="en-US" smtClean="0"/>
              <a:pPr>
                <a:defRPr/>
              </a:pPr>
              <a:t>9</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Slide Image Placeholder 1"/>
          <p:cNvSpPr>
            <a:spLocks noGrp="1" noRot="1" noChangeAspec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7586"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US" dirty="0">
              <a:latin typeface="Calibri" charset="0"/>
            </a:endParaRPr>
          </a:p>
        </p:txBody>
      </p:sp>
      <p:sp>
        <p:nvSpPr>
          <p:cNvPr id="4" name="Date Placeholder 3"/>
          <p:cNvSpPr>
            <a:spLocks noGrp="1"/>
          </p:cNvSpPr>
          <p:nvPr>
            <p:ph type="dt" sz="quarter" idx="1"/>
          </p:nvPr>
        </p:nvSpPr>
        <p:spPr/>
        <p:txBody>
          <a:bodyPr/>
          <a:lstStyle/>
          <a:p>
            <a:pPr>
              <a:defRPr/>
            </a:pPr>
            <a:r>
              <a:rPr lang="en-US"/>
              <a:t>1/15/2014</a:t>
            </a:r>
            <a:endParaRPr lang="en-US" dirty="0"/>
          </a:p>
        </p:txBody>
      </p:sp>
      <p:sp>
        <p:nvSpPr>
          <p:cNvPr id="5" name="Slide Number Placeholder 4"/>
          <p:cNvSpPr>
            <a:spLocks noGrp="1"/>
          </p:cNvSpPr>
          <p:nvPr>
            <p:ph type="sldNum" sz="quarter" idx="5"/>
          </p:nvPr>
        </p:nvSpPr>
        <p:spPr/>
        <p:txBody>
          <a:bodyPr/>
          <a:lstStyle/>
          <a:p>
            <a:pPr>
              <a:defRPr/>
            </a:pPr>
            <a:fld id="{35EE548D-1048-DF46-B32A-419AFC6AC26A}" type="slidenum">
              <a:rPr lang="en-US" smtClean="0"/>
              <a:pPr>
                <a:defRPr/>
              </a:pPr>
              <a:t>10</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Slide Image Placeholder 1"/>
          <p:cNvSpPr>
            <a:spLocks noGrp="1" noRot="1" noChangeAspec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7586"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r>
              <a:rPr lang="en-US" dirty="0">
                <a:latin typeface="Calibri" charset="0"/>
              </a:rPr>
              <a:t>First want to point out the different areas that we assess and advise on within health programs and policies – wholistic as possible</a:t>
            </a:r>
          </a:p>
          <a:p>
            <a:r>
              <a:rPr lang="en-US" dirty="0">
                <a:latin typeface="Calibri" charset="0"/>
              </a:rPr>
              <a:t>RK Mechanical – construction </a:t>
            </a:r>
          </a:p>
          <a:p>
            <a:r>
              <a:rPr lang="en-US" dirty="0">
                <a:latin typeface="Calibri" charset="0"/>
              </a:rPr>
              <a:t> don’t have to do it all, can start with just one thing.  We talked about the workplace assessments earlier so using that information to determine what you should focus on.</a:t>
            </a:r>
          </a:p>
          <a:p>
            <a:r>
              <a:rPr lang="en-US" dirty="0">
                <a:latin typeface="Calibri" charset="0"/>
              </a:rPr>
              <a:t>NPR article on mental health – creating open environment to talk about mental health at work, incorporating into toolbox talks, stickers on helmets</a:t>
            </a:r>
          </a:p>
          <a:p>
            <a:r>
              <a:rPr lang="en-US" dirty="0">
                <a:latin typeface="Calibri" charset="0"/>
              </a:rPr>
              <a:t>Disease prevention – have screenings for employees, quarterly wellness coaching</a:t>
            </a:r>
          </a:p>
          <a:p>
            <a:r>
              <a:rPr lang="en-US" sz="1200" kern="1200" dirty="0">
                <a:solidFill>
                  <a:schemeClr val="tx1"/>
                </a:solidFill>
                <a:effectLst/>
                <a:latin typeface="+mn-lt"/>
                <a:ea typeface="+mn-ea"/>
                <a:cs typeface="+mn-cs"/>
              </a:rPr>
              <a:t>Jennifer Birge – Wellness coach “People are always surprised to hear we have a wellness program since we’re construction,” says Jennifer. “To us, it makes total sense—if people don’t smoke, they’re more productive. If people are healthier, they’ll take fewer sick days and insurance claims will go down. Financially, it makes sense. </a:t>
            </a:r>
            <a:r>
              <a:rPr lang="en-US" sz="1200" b="1" kern="1200" dirty="0">
                <a:solidFill>
                  <a:schemeClr val="tx1"/>
                </a:solidFill>
                <a:effectLst/>
                <a:latin typeface="+mn-lt"/>
                <a:ea typeface="+mn-ea"/>
                <a:cs typeface="+mn-cs"/>
              </a:rPr>
              <a:t>But also, the </a:t>
            </a:r>
            <a:r>
              <a:rPr lang="en-US" sz="1200" b="1" i="1" kern="1200" dirty="0">
                <a:solidFill>
                  <a:schemeClr val="tx1"/>
                </a:solidFill>
                <a:effectLst/>
                <a:latin typeface="+mn-lt"/>
                <a:ea typeface="+mn-ea"/>
                <a:cs typeface="+mn-cs"/>
              </a:rPr>
              <a:t>value</a:t>
            </a:r>
            <a:r>
              <a:rPr lang="en-US" sz="1200" b="1" kern="1200" dirty="0">
                <a:solidFill>
                  <a:schemeClr val="tx1"/>
                </a:solidFill>
                <a:effectLst/>
                <a:latin typeface="+mn-lt"/>
                <a:ea typeface="+mn-ea"/>
                <a:cs typeface="+mn-cs"/>
              </a:rPr>
              <a:t> that you’re investing in people, which is harder to quantify, matters even more.”</a:t>
            </a:r>
            <a:r>
              <a:rPr lang="en-US" sz="1200" kern="1200" dirty="0">
                <a:solidFill>
                  <a:schemeClr val="tx1"/>
                </a:solidFill>
                <a:effectLst/>
                <a:latin typeface="+mn-lt"/>
                <a:ea typeface="+mn-ea"/>
                <a:cs typeface="+mn-cs"/>
              </a:rPr>
              <a:t> </a:t>
            </a:r>
            <a:endParaRPr lang="en-US" dirty="0">
              <a:latin typeface="Calibri" charset="0"/>
            </a:endParaRPr>
          </a:p>
          <a:p>
            <a:endParaRPr lang="en-US" dirty="0">
              <a:latin typeface="Calibri" charset="0"/>
            </a:endParaRPr>
          </a:p>
          <a:p>
            <a:endParaRPr lang="en-US" dirty="0">
              <a:latin typeface="Calibri" charset="0"/>
            </a:endParaRPr>
          </a:p>
        </p:txBody>
      </p:sp>
      <p:sp>
        <p:nvSpPr>
          <p:cNvPr id="4" name="Date Placeholder 3"/>
          <p:cNvSpPr>
            <a:spLocks noGrp="1"/>
          </p:cNvSpPr>
          <p:nvPr>
            <p:ph type="dt" sz="quarter" idx="1"/>
          </p:nvPr>
        </p:nvSpPr>
        <p:spPr/>
        <p:txBody>
          <a:bodyPr/>
          <a:lstStyle/>
          <a:p>
            <a:pPr>
              <a:defRPr/>
            </a:pPr>
            <a:r>
              <a:rPr lang="en-US"/>
              <a:t>1/15/2014</a:t>
            </a:r>
            <a:endParaRPr lang="en-US" dirty="0"/>
          </a:p>
        </p:txBody>
      </p:sp>
      <p:sp>
        <p:nvSpPr>
          <p:cNvPr id="5" name="Slide Number Placeholder 4"/>
          <p:cNvSpPr>
            <a:spLocks noGrp="1"/>
          </p:cNvSpPr>
          <p:nvPr>
            <p:ph type="sldNum" sz="quarter" idx="5"/>
          </p:nvPr>
        </p:nvSpPr>
        <p:spPr/>
        <p:txBody>
          <a:bodyPr/>
          <a:lstStyle/>
          <a:p>
            <a:pPr>
              <a:defRPr/>
            </a:pPr>
            <a:fld id="{35EE548D-1048-DF46-B32A-419AFC6AC26A}" type="slidenum">
              <a:rPr lang="en-US" smtClean="0"/>
              <a:pPr>
                <a:defRPr/>
              </a:pPr>
              <a:t>11</a:t>
            </a:fld>
            <a:endParaRPr lang="en-US" dirty="0"/>
          </a:p>
        </p:txBody>
      </p:sp>
    </p:spTree>
    <p:extLst>
      <p:ext uri="{BB962C8B-B14F-4D97-AF65-F5344CB8AC3E}">
        <p14:creationId xmlns:p14="http://schemas.microsoft.com/office/powerpoint/2010/main" val="21622024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Slide Image Placeholder 1"/>
          <p:cNvSpPr>
            <a:spLocks noGrp="1" noRot="1" noChangeAspec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9634"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Calibri" charset="0"/>
              </a:rPr>
              <a:t>also expands the definition to include violence and harassment, emergency preparedness, and other broad areas of safety that apply to all organizations, not just those that have very safety sensitive positions such as construction, roofing, and similar types of organizations.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latin typeface="Calibri" charset="0"/>
            </a:endParaRPr>
          </a:p>
          <a:p>
            <a:endParaRPr lang="en-US" dirty="0">
              <a:latin typeface="Calibri" charset="0"/>
            </a:endParaRPr>
          </a:p>
        </p:txBody>
      </p:sp>
      <p:sp>
        <p:nvSpPr>
          <p:cNvPr id="4" name="Date Placeholder 3"/>
          <p:cNvSpPr>
            <a:spLocks noGrp="1"/>
          </p:cNvSpPr>
          <p:nvPr>
            <p:ph type="dt" sz="quarter" idx="1"/>
          </p:nvPr>
        </p:nvSpPr>
        <p:spPr/>
        <p:txBody>
          <a:bodyPr/>
          <a:lstStyle/>
          <a:p>
            <a:pPr>
              <a:defRPr/>
            </a:pPr>
            <a:r>
              <a:rPr lang="en-US"/>
              <a:t>1/15/2014</a:t>
            </a:r>
            <a:endParaRPr lang="en-US" dirty="0"/>
          </a:p>
        </p:txBody>
      </p:sp>
      <p:sp>
        <p:nvSpPr>
          <p:cNvPr id="5" name="Slide Number Placeholder 4"/>
          <p:cNvSpPr>
            <a:spLocks noGrp="1"/>
          </p:cNvSpPr>
          <p:nvPr>
            <p:ph type="sldNum" sz="quarter" idx="5"/>
          </p:nvPr>
        </p:nvSpPr>
        <p:spPr/>
        <p:txBody>
          <a:bodyPr/>
          <a:lstStyle/>
          <a:p>
            <a:pPr>
              <a:defRPr/>
            </a:pPr>
            <a:fld id="{52470E3C-BBD2-1B42-9028-02BC415BA97C}" type="slidenum">
              <a:rPr lang="en-US" smtClean="0"/>
              <a:pPr>
                <a:defRPr/>
              </a:pPr>
              <a:t>12</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Slide Image Placeholder 1"/>
          <p:cNvSpPr>
            <a:spLocks noGrp="1" noRot="1" noChangeAspec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3730"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marL="171450" indent="-171450">
              <a:buFont typeface="Arial" panose="020B0604020202020204" pitchFamily="34" charset="0"/>
              <a:buChar char="•"/>
            </a:pPr>
            <a:r>
              <a:rPr lang="en-US" dirty="0">
                <a:latin typeface="Calibri" charset="0"/>
              </a:rPr>
              <a:t>The next is engagement. It includes how you are communicating with your employees about the health and safety programming that you offer and what those engagement/communication strategies look like. We want to make sure that there is inclusivity and diversity in the communication that you have, the mechanisms of communication that you have…</a:t>
            </a:r>
          </a:p>
        </p:txBody>
      </p:sp>
      <p:sp>
        <p:nvSpPr>
          <p:cNvPr id="4" name="Date Placeholder 3"/>
          <p:cNvSpPr>
            <a:spLocks noGrp="1"/>
          </p:cNvSpPr>
          <p:nvPr>
            <p:ph type="dt" sz="quarter" idx="1"/>
          </p:nvPr>
        </p:nvSpPr>
        <p:spPr/>
        <p:txBody>
          <a:bodyPr/>
          <a:lstStyle/>
          <a:p>
            <a:pPr>
              <a:defRPr/>
            </a:pPr>
            <a:r>
              <a:rPr lang="en-US"/>
              <a:t>1/15/2014</a:t>
            </a:r>
            <a:endParaRPr lang="en-US" dirty="0"/>
          </a:p>
        </p:txBody>
      </p:sp>
      <p:sp>
        <p:nvSpPr>
          <p:cNvPr id="5" name="Slide Number Placeholder 4"/>
          <p:cNvSpPr>
            <a:spLocks noGrp="1"/>
          </p:cNvSpPr>
          <p:nvPr>
            <p:ph type="sldNum" sz="quarter" idx="5"/>
          </p:nvPr>
        </p:nvSpPr>
        <p:spPr/>
        <p:txBody>
          <a:bodyPr/>
          <a:lstStyle/>
          <a:p>
            <a:pPr>
              <a:defRPr/>
            </a:pPr>
            <a:fld id="{AFF33703-2307-C141-A360-8D9C848140BF}" type="slidenum">
              <a:rPr lang="en-US" smtClean="0"/>
              <a:pPr>
                <a:defRPr/>
              </a:pPr>
              <a:t>13</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Slide Image Placeholder 1"/>
          <p:cNvSpPr>
            <a:spLocks noGrp="1" noRot="1" noChangeAspec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5778"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US" dirty="0">
              <a:latin typeface="Calibri" charset="0"/>
            </a:endParaRPr>
          </a:p>
        </p:txBody>
      </p:sp>
      <p:sp>
        <p:nvSpPr>
          <p:cNvPr id="4" name="Date Placeholder 3"/>
          <p:cNvSpPr>
            <a:spLocks noGrp="1"/>
          </p:cNvSpPr>
          <p:nvPr>
            <p:ph type="dt" sz="quarter" idx="1"/>
          </p:nvPr>
        </p:nvSpPr>
        <p:spPr/>
        <p:txBody>
          <a:bodyPr/>
          <a:lstStyle/>
          <a:p>
            <a:pPr>
              <a:defRPr/>
            </a:pPr>
            <a:r>
              <a:rPr lang="en-US"/>
              <a:t>1/15/2014</a:t>
            </a:r>
            <a:endParaRPr lang="en-US" dirty="0"/>
          </a:p>
        </p:txBody>
      </p:sp>
      <p:sp>
        <p:nvSpPr>
          <p:cNvPr id="5" name="Slide Number Placeholder 4"/>
          <p:cNvSpPr>
            <a:spLocks noGrp="1"/>
          </p:cNvSpPr>
          <p:nvPr>
            <p:ph type="sldNum" sz="quarter" idx="5"/>
          </p:nvPr>
        </p:nvSpPr>
        <p:spPr/>
        <p:txBody>
          <a:bodyPr/>
          <a:lstStyle/>
          <a:p>
            <a:pPr>
              <a:defRPr/>
            </a:pPr>
            <a:fld id="{3B672DD4-71DF-924A-A096-B5E110415A0C}" type="slidenum">
              <a:rPr lang="en-US" smtClean="0"/>
              <a:pPr>
                <a:defRPr/>
              </a:pPr>
              <a:t>14</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Slide Image Placeholder 1"/>
          <p:cNvSpPr>
            <a:spLocks noGrp="1" noRot="1" noChangeAspec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5778"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US" dirty="0">
              <a:latin typeface="Calibri" charset="0"/>
            </a:endParaRPr>
          </a:p>
        </p:txBody>
      </p:sp>
      <p:sp>
        <p:nvSpPr>
          <p:cNvPr id="4" name="Date Placeholder 3"/>
          <p:cNvSpPr>
            <a:spLocks noGrp="1"/>
          </p:cNvSpPr>
          <p:nvPr>
            <p:ph type="dt" sz="quarter" idx="1"/>
          </p:nvPr>
        </p:nvSpPr>
        <p:spPr/>
        <p:txBody>
          <a:bodyPr/>
          <a:lstStyle/>
          <a:p>
            <a:pPr>
              <a:defRPr/>
            </a:pPr>
            <a:r>
              <a:rPr lang="en-US"/>
              <a:t>1/15/2014</a:t>
            </a:r>
            <a:endParaRPr lang="en-US" dirty="0"/>
          </a:p>
        </p:txBody>
      </p:sp>
      <p:sp>
        <p:nvSpPr>
          <p:cNvPr id="5" name="Slide Number Placeholder 4"/>
          <p:cNvSpPr>
            <a:spLocks noGrp="1"/>
          </p:cNvSpPr>
          <p:nvPr>
            <p:ph type="sldNum" sz="quarter" idx="5"/>
          </p:nvPr>
        </p:nvSpPr>
        <p:spPr/>
        <p:txBody>
          <a:bodyPr/>
          <a:lstStyle/>
          <a:p>
            <a:pPr>
              <a:defRPr/>
            </a:pPr>
            <a:fld id="{3B672DD4-71DF-924A-A096-B5E110415A0C}" type="slidenum">
              <a:rPr lang="en-US" smtClean="0"/>
              <a:pPr>
                <a:defRPr/>
              </a:pPr>
              <a:t>15</a:t>
            </a:fld>
            <a:endParaRPr lang="en-US" dirty="0"/>
          </a:p>
        </p:txBody>
      </p:sp>
    </p:spTree>
    <p:extLst>
      <p:ext uri="{BB962C8B-B14F-4D97-AF65-F5344CB8AC3E}">
        <p14:creationId xmlns:p14="http://schemas.microsoft.com/office/powerpoint/2010/main" val="32395117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Slide Image Placeholder 1"/>
          <p:cNvSpPr>
            <a:spLocks noGrp="1" noRot="1" noChangeAspec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7826"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Calibri" charset="0"/>
              </a:rPr>
              <a:t>The last one is evaluation. Those of you who have done any sort of program planning know that this is the end part of the cycle. Step one is collecting data and setting some pretty clear goals, step 2 is implementation, and the last step is asking how you did, and revising your program based on that. You want to provide feedback that says we did awesome, let’s keep moving, or we didn’t’ meet this goal, here’s why we think why, and here is how we are going to change our program over time to better meet this goal. So this piece of evaluation is super important based on whatever goals you end up setting. </a:t>
            </a:r>
          </a:p>
          <a:p>
            <a:endParaRPr lang="en-US" dirty="0">
              <a:latin typeface="Calibri" charset="0"/>
            </a:endParaRPr>
          </a:p>
        </p:txBody>
      </p:sp>
      <p:sp>
        <p:nvSpPr>
          <p:cNvPr id="4" name="Date Placeholder 3"/>
          <p:cNvSpPr>
            <a:spLocks noGrp="1"/>
          </p:cNvSpPr>
          <p:nvPr>
            <p:ph type="dt" sz="quarter" idx="1"/>
          </p:nvPr>
        </p:nvSpPr>
        <p:spPr/>
        <p:txBody>
          <a:bodyPr/>
          <a:lstStyle/>
          <a:p>
            <a:pPr>
              <a:defRPr/>
            </a:pPr>
            <a:r>
              <a:rPr lang="en-US"/>
              <a:t>1/15/2014</a:t>
            </a:r>
            <a:endParaRPr lang="en-US" dirty="0"/>
          </a:p>
        </p:txBody>
      </p:sp>
      <p:sp>
        <p:nvSpPr>
          <p:cNvPr id="5" name="Slide Number Placeholder 4"/>
          <p:cNvSpPr>
            <a:spLocks noGrp="1"/>
          </p:cNvSpPr>
          <p:nvPr>
            <p:ph type="sldNum" sz="quarter" idx="5"/>
          </p:nvPr>
        </p:nvSpPr>
        <p:spPr/>
        <p:txBody>
          <a:bodyPr/>
          <a:lstStyle/>
          <a:p>
            <a:pPr>
              <a:defRPr/>
            </a:pPr>
            <a:fld id="{E6512DDA-E29F-E348-863E-607AC96D47F0}" type="slidenum">
              <a:rPr lang="en-US" smtClean="0"/>
              <a:pPr>
                <a:defRPr/>
              </a:pPr>
              <a:t>16</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Slide Image Placeholder 1"/>
          <p:cNvSpPr>
            <a:spLocks noGrp="1" noRot="1" noChangeAspec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9874"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r>
              <a:rPr lang="en-US" dirty="0">
                <a:latin typeface="Calibri" charset="0"/>
              </a:rPr>
              <a:t>Also what to evaluate – healthcare and safety claims and costs</a:t>
            </a:r>
          </a:p>
        </p:txBody>
      </p:sp>
      <p:sp>
        <p:nvSpPr>
          <p:cNvPr id="4" name="Date Placeholder 3"/>
          <p:cNvSpPr>
            <a:spLocks noGrp="1"/>
          </p:cNvSpPr>
          <p:nvPr>
            <p:ph type="dt" sz="quarter" idx="1"/>
          </p:nvPr>
        </p:nvSpPr>
        <p:spPr/>
        <p:txBody>
          <a:bodyPr/>
          <a:lstStyle/>
          <a:p>
            <a:pPr>
              <a:defRPr/>
            </a:pPr>
            <a:r>
              <a:rPr lang="en-US"/>
              <a:t>1/15/2014</a:t>
            </a:r>
            <a:endParaRPr lang="en-US" dirty="0"/>
          </a:p>
        </p:txBody>
      </p:sp>
      <p:sp>
        <p:nvSpPr>
          <p:cNvPr id="5" name="Slide Number Placeholder 4"/>
          <p:cNvSpPr>
            <a:spLocks noGrp="1"/>
          </p:cNvSpPr>
          <p:nvPr>
            <p:ph type="sldNum" sz="quarter" idx="5"/>
          </p:nvPr>
        </p:nvSpPr>
        <p:spPr/>
        <p:txBody>
          <a:bodyPr/>
          <a:lstStyle/>
          <a:p>
            <a:pPr>
              <a:defRPr/>
            </a:pPr>
            <a:fld id="{6E837ED3-7A31-134A-B60A-9A3B2F8642FD}" type="slidenum">
              <a:rPr lang="en-US" smtClean="0"/>
              <a:pPr>
                <a:defRPr/>
              </a:pPr>
              <a:t>17</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Slide Image Placeholder 1"/>
          <p:cNvSpPr>
            <a:spLocks noGrp="1" noRot="1" noChangeAspec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9874"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US" dirty="0">
              <a:latin typeface="Calibri" charset="0"/>
            </a:endParaRPr>
          </a:p>
        </p:txBody>
      </p:sp>
      <p:sp>
        <p:nvSpPr>
          <p:cNvPr id="4" name="Date Placeholder 3"/>
          <p:cNvSpPr>
            <a:spLocks noGrp="1"/>
          </p:cNvSpPr>
          <p:nvPr>
            <p:ph type="dt" sz="quarter" idx="1"/>
          </p:nvPr>
        </p:nvSpPr>
        <p:spPr/>
        <p:txBody>
          <a:bodyPr/>
          <a:lstStyle/>
          <a:p>
            <a:pPr>
              <a:defRPr/>
            </a:pPr>
            <a:r>
              <a:rPr lang="en-US"/>
              <a:t>1/15/2014</a:t>
            </a:r>
            <a:endParaRPr lang="en-US" dirty="0"/>
          </a:p>
        </p:txBody>
      </p:sp>
      <p:sp>
        <p:nvSpPr>
          <p:cNvPr id="5" name="Slide Number Placeholder 4"/>
          <p:cNvSpPr>
            <a:spLocks noGrp="1"/>
          </p:cNvSpPr>
          <p:nvPr>
            <p:ph type="sldNum" sz="quarter" idx="5"/>
          </p:nvPr>
        </p:nvSpPr>
        <p:spPr/>
        <p:txBody>
          <a:bodyPr/>
          <a:lstStyle/>
          <a:p>
            <a:pPr>
              <a:defRPr/>
            </a:pPr>
            <a:fld id="{6E837ED3-7A31-134A-B60A-9A3B2F8642FD}" type="slidenum">
              <a:rPr lang="en-US" smtClean="0"/>
              <a:pPr>
                <a:defRPr/>
              </a:pPr>
              <a:t>18</a:t>
            </a:fld>
            <a:endParaRPr lang="en-US" dirty="0"/>
          </a:p>
        </p:txBody>
      </p:sp>
    </p:spTree>
    <p:extLst>
      <p:ext uri="{BB962C8B-B14F-4D97-AF65-F5344CB8AC3E}">
        <p14:creationId xmlns:p14="http://schemas.microsoft.com/office/powerpoint/2010/main" val="36743726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r>
              <a:rPr lang="en-US"/>
              <a:t>Your Buisness - TWH + Sustainability in business</a:t>
            </a:r>
          </a:p>
        </p:txBody>
      </p:sp>
      <p:sp>
        <p:nvSpPr>
          <p:cNvPr id="5" name="Date Placeholder 4"/>
          <p:cNvSpPr>
            <a:spLocks noGrp="1"/>
          </p:cNvSpPr>
          <p:nvPr>
            <p:ph type="dt" idx="1"/>
          </p:nvPr>
        </p:nvSpPr>
        <p:spPr/>
        <p:txBody>
          <a:bodyPr/>
          <a:lstStyle/>
          <a:p>
            <a:endParaRPr lang="en-US"/>
          </a:p>
        </p:txBody>
      </p:sp>
      <p:sp>
        <p:nvSpPr>
          <p:cNvPr id="6" name="Slide Number Placeholder 5"/>
          <p:cNvSpPr>
            <a:spLocks noGrp="1"/>
          </p:cNvSpPr>
          <p:nvPr>
            <p:ph type="sldNum" sz="quarter" idx="5"/>
          </p:nvPr>
        </p:nvSpPr>
        <p:spPr/>
        <p:txBody>
          <a:bodyPr/>
          <a:lstStyle/>
          <a:p>
            <a:fld id="{778A6849-368C-0841-B309-A73F951A0DC5}" type="slidenum">
              <a:rPr lang="en-US" smtClean="0"/>
              <a:t>19</a:t>
            </a:fld>
            <a:endParaRPr lang="en-US"/>
          </a:p>
        </p:txBody>
      </p:sp>
    </p:spTree>
    <p:extLst>
      <p:ext uri="{BB962C8B-B14F-4D97-AF65-F5344CB8AC3E}">
        <p14:creationId xmlns:p14="http://schemas.microsoft.com/office/powerpoint/2010/main" val="30318575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r>
              <a:rPr lang="en-US"/>
              <a:t>Your Buisness - TWH + Sustainability in business</a:t>
            </a:r>
          </a:p>
        </p:txBody>
      </p:sp>
      <p:sp>
        <p:nvSpPr>
          <p:cNvPr id="5" name="Date Placeholder 4"/>
          <p:cNvSpPr>
            <a:spLocks noGrp="1"/>
          </p:cNvSpPr>
          <p:nvPr>
            <p:ph type="dt" idx="1"/>
          </p:nvPr>
        </p:nvSpPr>
        <p:spPr/>
        <p:txBody>
          <a:bodyPr/>
          <a:lstStyle/>
          <a:p>
            <a:endParaRPr lang="en-US"/>
          </a:p>
        </p:txBody>
      </p:sp>
      <p:sp>
        <p:nvSpPr>
          <p:cNvPr id="6" name="Slide Number Placeholder 5"/>
          <p:cNvSpPr>
            <a:spLocks noGrp="1"/>
          </p:cNvSpPr>
          <p:nvPr>
            <p:ph type="sldNum" sz="quarter" idx="5"/>
          </p:nvPr>
        </p:nvSpPr>
        <p:spPr/>
        <p:txBody>
          <a:bodyPr/>
          <a:lstStyle/>
          <a:p>
            <a:fld id="{778A6849-368C-0841-B309-A73F951A0DC5}" type="slidenum">
              <a:rPr lang="en-US" smtClean="0"/>
              <a:t>20</a:t>
            </a:fld>
            <a:endParaRPr lang="en-US"/>
          </a:p>
        </p:txBody>
      </p:sp>
    </p:spTree>
    <p:extLst>
      <p:ext uri="{BB962C8B-B14F-4D97-AF65-F5344CB8AC3E}">
        <p14:creationId xmlns:p14="http://schemas.microsoft.com/office/powerpoint/2010/main" val="5610469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r>
              <a:rPr lang="en-US"/>
              <a:t>Your Buisness - TWH + Sustainability in business</a:t>
            </a:r>
          </a:p>
        </p:txBody>
      </p:sp>
      <p:sp>
        <p:nvSpPr>
          <p:cNvPr id="5" name="Date Placeholder 4"/>
          <p:cNvSpPr>
            <a:spLocks noGrp="1"/>
          </p:cNvSpPr>
          <p:nvPr>
            <p:ph type="dt" idx="1"/>
          </p:nvPr>
        </p:nvSpPr>
        <p:spPr/>
        <p:txBody>
          <a:bodyPr/>
          <a:lstStyle/>
          <a:p>
            <a:endParaRPr lang="en-US"/>
          </a:p>
        </p:txBody>
      </p:sp>
      <p:sp>
        <p:nvSpPr>
          <p:cNvPr id="6" name="Slide Number Placeholder 5"/>
          <p:cNvSpPr>
            <a:spLocks noGrp="1"/>
          </p:cNvSpPr>
          <p:nvPr>
            <p:ph type="sldNum" sz="quarter" idx="5"/>
          </p:nvPr>
        </p:nvSpPr>
        <p:spPr/>
        <p:txBody>
          <a:bodyPr/>
          <a:lstStyle/>
          <a:p>
            <a:fld id="{778A6849-368C-0841-B309-A73F951A0DC5}" type="slidenum">
              <a:rPr lang="en-US" smtClean="0"/>
              <a:t>23</a:t>
            </a:fld>
            <a:endParaRPr lang="en-US"/>
          </a:p>
        </p:txBody>
      </p:sp>
    </p:spTree>
    <p:extLst>
      <p:ext uri="{BB962C8B-B14F-4D97-AF65-F5344CB8AC3E}">
        <p14:creationId xmlns:p14="http://schemas.microsoft.com/office/powerpoint/2010/main" val="4481626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hyperlink" Target="http://www.facebook.com/CHWENews" TargetMode="Externa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hyperlink" Target="http://www.twitter.com/CHWENews" TargetMode="External"/><Relationship Id="rId5" Type="http://schemas.openxmlformats.org/officeDocument/2006/relationships/hyperlink" Target="http://chwe.ucdenver.edu/" TargetMode="External"/><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2153801"/>
            <a:ext cx="6858000" cy="1848581"/>
          </a:xfrm>
          <a:prstGeom prst="rect">
            <a:avLst/>
          </a:prstGeom>
        </p:spPr>
        <p:txBody>
          <a:bodyPr anchor="b"/>
          <a:lstStyle>
            <a:lvl1pPr algn="ctr">
              <a:defRPr sz="450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1143000" y="4020303"/>
            <a:ext cx="6858000" cy="1015584"/>
          </a:xfrm>
          <a:prstGeom prst="rect">
            <a:avLst/>
          </a:prstGeom>
        </p:spPr>
        <p:txBody>
          <a:bodyPr/>
          <a:lstStyle>
            <a:lvl1pPr marL="0" indent="0" algn="ctr">
              <a:buNone/>
              <a:defRPr sz="1800">
                <a:solidFill>
                  <a:schemeClr val="tx1"/>
                </a:solidFill>
              </a:defRPr>
            </a:lvl1pPr>
            <a:lvl2pPr marL="342884" indent="0" algn="ctr">
              <a:buNone/>
              <a:defRPr sz="1500"/>
            </a:lvl2pPr>
            <a:lvl3pPr marL="685766" indent="0" algn="ctr">
              <a:buNone/>
              <a:defRPr sz="1350"/>
            </a:lvl3pPr>
            <a:lvl4pPr marL="1028649" indent="0" algn="ctr">
              <a:buNone/>
              <a:defRPr sz="1200"/>
            </a:lvl4pPr>
            <a:lvl5pPr marL="1371532" indent="0" algn="ctr">
              <a:buNone/>
              <a:defRPr sz="1200"/>
            </a:lvl5pPr>
            <a:lvl6pPr marL="1714415" indent="0" algn="ctr">
              <a:buNone/>
              <a:defRPr sz="1200"/>
            </a:lvl6pPr>
            <a:lvl7pPr marL="2057297" indent="0" algn="ctr">
              <a:buNone/>
              <a:defRPr sz="1200"/>
            </a:lvl7pPr>
            <a:lvl8pPr marL="2400180" indent="0" algn="ctr">
              <a:buNone/>
              <a:defRPr sz="1200"/>
            </a:lvl8pPr>
            <a:lvl9pPr marL="2743064" indent="0" algn="ctr">
              <a:buNone/>
              <a:defRPr sz="1200"/>
            </a:lvl9pPr>
          </a:lstStyle>
          <a:p>
            <a:r>
              <a:rPr lang="en-US"/>
              <a:t>Click to edit Master subtitle style</a:t>
            </a:r>
            <a:endParaRPr lang="en-US" dirty="0"/>
          </a:p>
        </p:txBody>
      </p:sp>
    </p:spTree>
    <p:extLst>
      <p:ext uri="{BB962C8B-B14F-4D97-AF65-F5344CB8AC3E}">
        <p14:creationId xmlns:p14="http://schemas.microsoft.com/office/powerpoint/2010/main" val="1450328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640084"/>
            <a:ext cx="7886700" cy="1050611"/>
          </a:xfrm>
          <a:prstGeom prst="rect">
            <a:avLst/>
          </a:prstGeom>
        </p:spPr>
        <p:txBody>
          <a:bodyPr/>
          <a:lstStyle>
            <a:lvl1pPr>
              <a:defRPr>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628650" y="1825630"/>
            <a:ext cx="7886700" cy="3978275"/>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812952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7"/>
            <a:ext cx="7886700" cy="2852737"/>
          </a:xfrm>
          <a:prstGeom prst="rect">
            <a:avLst/>
          </a:prstGeo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623888" y="4589465"/>
            <a:ext cx="7886700" cy="1214436"/>
          </a:xfrm>
          <a:prstGeom prst="rect">
            <a:avLst/>
          </a:prstGeom>
        </p:spPr>
        <p:txBody>
          <a:bodyPr/>
          <a:lstStyle>
            <a:lvl1pPr marL="0" indent="0">
              <a:buNone/>
              <a:defRPr sz="1800">
                <a:solidFill>
                  <a:schemeClr val="tx1">
                    <a:tint val="75000"/>
                  </a:schemeClr>
                </a:solidFill>
              </a:defRPr>
            </a:lvl1pPr>
            <a:lvl2pPr marL="342884" indent="0">
              <a:buNone/>
              <a:defRPr sz="1500">
                <a:solidFill>
                  <a:schemeClr val="tx1">
                    <a:tint val="75000"/>
                  </a:schemeClr>
                </a:solidFill>
              </a:defRPr>
            </a:lvl2pPr>
            <a:lvl3pPr marL="685766" indent="0">
              <a:buNone/>
              <a:defRPr sz="1350">
                <a:solidFill>
                  <a:schemeClr val="tx1">
                    <a:tint val="75000"/>
                  </a:schemeClr>
                </a:solidFill>
              </a:defRPr>
            </a:lvl3pPr>
            <a:lvl4pPr marL="1028649" indent="0">
              <a:buNone/>
              <a:defRPr sz="1200">
                <a:solidFill>
                  <a:schemeClr val="tx1">
                    <a:tint val="75000"/>
                  </a:schemeClr>
                </a:solidFill>
              </a:defRPr>
            </a:lvl4pPr>
            <a:lvl5pPr marL="1371532" indent="0">
              <a:buNone/>
              <a:defRPr sz="1200">
                <a:solidFill>
                  <a:schemeClr val="tx1">
                    <a:tint val="75000"/>
                  </a:schemeClr>
                </a:solidFill>
              </a:defRPr>
            </a:lvl5pPr>
            <a:lvl6pPr marL="1714415" indent="0">
              <a:buNone/>
              <a:defRPr sz="1200">
                <a:solidFill>
                  <a:schemeClr val="tx1">
                    <a:tint val="75000"/>
                  </a:schemeClr>
                </a:solidFill>
              </a:defRPr>
            </a:lvl6pPr>
            <a:lvl7pPr marL="2057297" indent="0">
              <a:buNone/>
              <a:defRPr sz="1200">
                <a:solidFill>
                  <a:schemeClr val="tx1">
                    <a:tint val="75000"/>
                  </a:schemeClr>
                </a:solidFill>
              </a:defRPr>
            </a:lvl7pPr>
            <a:lvl8pPr marL="2400180" indent="0">
              <a:buNone/>
              <a:defRPr sz="1200">
                <a:solidFill>
                  <a:schemeClr val="tx1">
                    <a:tint val="75000"/>
                  </a:schemeClr>
                </a:solidFill>
              </a:defRPr>
            </a:lvl8pPr>
            <a:lvl9pPr marL="2743064"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1016187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28650" y="1825633"/>
            <a:ext cx="3886200" cy="3965575"/>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33"/>
            <a:ext cx="3886200" cy="3965575"/>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itle 1"/>
          <p:cNvSpPr>
            <a:spLocks noGrp="1"/>
          </p:cNvSpPr>
          <p:nvPr>
            <p:ph type="title"/>
          </p:nvPr>
        </p:nvSpPr>
        <p:spPr>
          <a:xfrm>
            <a:off x="628650" y="640084"/>
            <a:ext cx="7886700" cy="1050611"/>
          </a:xfrm>
          <a:prstGeom prst="rect">
            <a:avLst/>
          </a:prstGeom>
        </p:spPr>
        <p:txBody>
          <a:bodyPr/>
          <a:lstStyle>
            <a:lvl1pPr>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95070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29842" y="1681163"/>
            <a:ext cx="3868340" cy="823912"/>
          </a:xfrm>
          <a:prstGeom prst="rect">
            <a:avLst/>
          </a:prstGeom>
        </p:spPr>
        <p:txBody>
          <a:bodyPr anchor="ctr"/>
          <a:lstStyle>
            <a:lvl1pPr marL="0" indent="0">
              <a:buNone/>
              <a:defRPr sz="1800" b="1">
                <a:solidFill>
                  <a:schemeClr val="tx1"/>
                </a:solidFill>
              </a:defRPr>
            </a:lvl1pPr>
            <a:lvl2pPr marL="342884" indent="0">
              <a:buNone/>
              <a:defRPr sz="1500" b="1"/>
            </a:lvl2pPr>
            <a:lvl3pPr marL="685766" indent="0">
              <a:buNone/>
              <a:defRPr sz="1350" b="1"/>
            </a:lvl3pPr>
            <a:lvl4pPr marL="1028649" indent="0">
              <a:buNone/>
              <a:defRPr sz="1200" b="1"/>
            </a:lvl4pPr>
            <a:lvl5pPr marL="1371532" indent="0">
              <a:buNone/>
              <a:defRPr sz="1200" b="1"/>
            </a:lvl5pPr>
            <a:lvl6pPr marL="1714415" indent="0">
              <a:buNone/>
              <a:defRPr sz="1200" b="1"/>
            </a:lvl6pPr>
            <a:lvl7pPr marL="2057297" indent="0">
              <a:buNone/>
              <a:defRPr sz="1200" b="1"/>
            </a:lvl7pPr>
            <a:lvl8pPr marL="2400180" indent="0">
              <a:buNone/>
              <a:defRPr sz="1200" b="1"/>
            </a:lvl8pPr>
            <a:lvl9pPr marL="2743064"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81"/>
            <a:ext cx="3868340" cy="3298825"/>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2" y="1681163"/>
            <a:ext cx="3887391" cy="823912"/>
          </a:xfrm>
          <a:prstGeom prst="rect">
            <a:avLst/>
          </a:prstGeom>
        </p:spPr>
        <p:txBody>
          <a:bodyPr anchor="ctr"/>
          <a:lstStyle>
            <a:lvl1pPr marL="0" indent="0">
              <a:buNone/>
              <a:defRPr sz="1800" b="1">
                <a:solidFill>
                  <a:schemeClr val="tx1"/>
                </a:solidFill>
              </a:defRPr>
            </a:lvl1pPr>
            <a:lvl2pPr marL="342884" indent="0">
              <a:buNone/>
              <a:defRPr sz="1500" b="1"/>
            </a:lvl2pPr>
            <a:lvl3pPr marL="685766" indent="0">
              <a:buNone/>
              <a:defRPr sz="1350" b="1"/>
            </a:lvl3pPr>
            <a:lvl4pPr marL="1028649" indent="0">
              <a:buNone/>
              <a:defRPr sz="1200" b="1"/>
            </a:lvl4pPr>
            <a:lvl5pPr marL="1371532" indent="0">
              <a:buNone/>
              <a:defRPr sz="1200" b="1"/>
            </a:lvl5pPr>
            <a:lvl6pPr marL="1714415" indent="0">
              <a:buNone/>
              <a:defRPr sz="1200" b="1"/>
            </a:lvl6pPr>
            <a:lvl7pPr marL="2057297" indent="0">
              <a:buNone/>
              <a:defRPr sz="1200" b="1"/>
            </a:lvl7pPr>
            <a:lvl8pPr marL="2400180" indent="0">
              <a:buNone/>
              <a:defRPr sz="1200" b="1"/>
            </a:lvl8pPr>
            <a:lvl9pPr marL="2743064"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2" y="2505081"/>
            <a:ext cx="3887391" cy="3298825"/>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1"/>
          <p:cNvSpPr>
            <a:spLocks noGrp="1"/>
          </p:cNvSpPr>
          <p:nvPr>
            <p:ph type="title"/>
          </p:nvPr>
        </p:nvSpPr>
        <p:spPr>
          <a:xfrm>
            <a:off x="628650" y="640084"/>
            <a:ext cx="7886700" cy="1050611"/>
          </a:xfrm>
          <a:prstGeom prst="rect">
            <a:avLst/>
          </a:prstGeom>
        </p:spPr>
        <p:txBody>
          <a:bodyPr/>
          <a:lstStyle>
            <a:lvl1pPr>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115270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8650" y="676028"/>
            <a:ext cx="7886700" cy="1325563"/>
          </a:xfrm>
          <a:prstGeom prst="rect">
            <a:avLst/>
          </a:prstGeom>
        </p:spPr>
        <p:txBody>
          <a:bodyPr/>
          <a:lstStyle>
            <a:lvl1pPr>
              <a:defRPr sz="3600">
                <a:solidFill>
                  <a:schemeClr val="tx1"/>
                </a:solidFill>
              </a:defRPr>
            </a:lvl1pPr>
          </a:lstStyle>
          <a:p>
            <a:r>
              <a:rPr lang="en-US"/>
              <a:t>Click to edit Master title style</a:t>
            </a:r>
            <a:endParaRPr lang="en-US" dirty="0"/>
          </a:p>
        </p:txBody>
      </p:sp>
      <p:sp>
        <p:nvSpPr>
          <p:cNvPr id="4" name="Oval 3"/>
          <p:cNvSpPr/>
          <p:nvPr/>
        </p:nvSpPr>
        <p:spPr>
          <a:xfrm>
            <a:off x="1628316" y="2745876"/>
            <a:ext cx="734638" cy="7346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20713" y="2838270"/>
            <a:ext cx="549845" cy="549845"/>
          </a:xfrm>
          <a:prstGeom prst="rect">
            <a:avLst/>
          </a:prstGeom>
        </p:spPr>
      </p:pic>
      <p:sp>
        <p:nvSpPr>
          <p:cNvPr id="7" name="Oval 6"/>
          <p:cNvSpPr/>
          <p:nvPr/>
        </p:nvSpPr>
        <p:spPr>
          <a:xfrm>
            <a:off x="4333368" y="2745872"/>
            <a:ext cx="689605" cy="68960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5515" y="2858024"/>
            <a:ext cx="465308" cy="465307"/>
          </a:xfrm>
          <a:prstGeom prst="rect">
            <a:avLst/>
          </a:prstGeom>
        </p:spPr>
      </p:pic>
      <p:sp>
        <p:nvSpPr>
          <p:cNvPr id="10" name="Oval 9"/>
          <p:cNvSpPr/>
          <p:nvPr/>
        </p:nvSpPr>
        <p:spPr>
          <a:xfrm>
            <a:off x="6752848" y="2745875"/>
            <a:ext cx="689604" cy="6896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49472" y="2893885"/>
            <a:ext cx="749662" cy="393572"/>
          </a:xfrm>
          <a:prstGeom prst="rect">
            <a:avLst/>
          </a:prstGeom>
        </p:spPr>
      </p:pic>
      <p:sp>
        <p:nvSpPr>
          <p:cNvPr id="12" name="Rectangle 11"/>
          <p:cNvSpPr/>
          <p:nvPr userDrawn="1"/>
        </p:nvSpPr>
        <p:spPr>
          <a:xfrm>
            <a:off x="909407" y="3742797"/>
            <a:ext cx="2172454" cy="369332"/>
          </a:xfrm>
          <a:prstGeom prst="rect">
            <a:avLst/>
          </a:prstGeom>
        </p:spPr>
        <p:txBody>
          <a:bodyPr wrap="none">
            <a:spAutoFit/>
          </a:bodyPr>
          <a:lstStyle/>
          <a:p>
            <a:pPr algn="ctr"/>
            <a:r>
              <a:rPr lang="en-US" sz="1800">
                <a:hlinkClick r:id="rId5"/>
              </a:rPr>
              <a:t>chwe.ucdenver.edu</a:t>
            </a:r>
            <a:endParaRPr lang="en-US" sz="1800" dirty="0"/>
          </a:p>
        </p:txBody>
      </p:sp>
      <p:sp>
        <p:nvSpPr>
          <p:cNvPr id="13" name="Rectangle 12"/>
          <p:cNvSpPr/>
          <p:nvPr userDrawn="1"/>
        </p:nvSpPr>
        <p:spPr>
          <a:xfrm>
            <a:off x="6277489" y="3742797"/>
            <a:ext cx="1701108" cy="369332"/>
          </a:xfrm>
          <a:prstGeom prst="rect">
            <a:avLst/>
          </a:prstGeom>
        </p:spPr>
        <p:txBody>
          <a:bodyPr wrap="none">
            <a:spAutoFit/>
          </a:bodyPr>
          <a:lstStyle/>
          <a:p>
            <a:pPr algn="ctr"/>
            <a:r>
              <a:rPr lang="en-US" sz="1800">
                <a:hlinkClick r:id="rId6"/>
              </a:rPr>
              <a:t>@</a:t>
            </a:r>
            <a:r>
              <a:rPr lang="en-US" sz="1800" dirty="0">
                <a:hlinkClick r:id="rId6"/>
              </a:rPr>
              <a:t>CHWENews</a:t>
            </a:r>
            <a:endParaRPr lang="en-US" sz="1800" dirty="0"/>
          </a:p>
        </p:txBody>
      </p:sp>
      <p:sp>
        <p:nvSpPr>
          <p:cNvPr id="14" name="Rectangle 13"/>
          <p:cNvSpPr/>
          <p:nvPr userDrawn="1"/>
        </p:nvSpPr>
        <p:spPr>
          <a:xfrm>
            <a:off x="3827615" y="3742797"/>
            <a:ext cx="1701108" cy="369332"/>
          </a:xfrm>
          <a:prstGeom prst="rect">
            <a:avLst/>
          </a:prstGeom>
        </p:spPr>
        <p:txBody>
          <a:bodyPr wrap="none">
            <a:spAutoFit/>
          </a:bodyPr>
          <a:lstStyle/>
          <a:p>
            <a:pPr algn="ctr"/>
            <a:r>
              <a:rPr lang="en-US" sz="1800" dirty="0">
                <a:hlinkClick r:id="rId7"/>
              </a:rPr>
              <a:t>@CHWENews</a:t>
            </a:r>
            <a:endParaRPr lang="en-US" sz="1800" dirty="0"/>
          </a:p>
        </p:txBody>
      </p:sp>
    </p:spTree>
    <p:extLst>
      <p:ext uri="{BB962C8B-B14F-4D97-AF65-F5344CB8AC3E}">
        <p14:creationId xmlns:p14="http://schemas.microsoft.com/office/powerpoint/2010/main" val="314388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Title 1"/>
          <p:cNvSpPr>
            <a:spLocks noGrp="1"/>
          </p:cNvSpPr>
          <p:nvPr>
            <p:ph type="title"/>
          </p:nvPr>
        </p:nvSpPr>
        <p:spPr>
          <a:xfrm>
            <a:off x="628650" y="640084"/>
            <a:ext cx="7886700" cy="1050611"/>
          </a:xfrm>
          <a:prstGeom prst="rect">
            <a:avLst/>
          </a:prstGeom>
        </p:spPr>
        <p:txBody>
          <a:bodyPr/>
          <a:lstStyle>
            <a:lvl1pPr algn="ctr">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1114957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585216"/>
            <a:ext cx="2949178" cy="1472184"/>
          </a:xfrm>
          <a:prstGeom prst="rect">
            <a:avLst/>
          </a:prstGeom>
        </p:spPr>
        <p:txBody>
          <a:bodyPr anchor="t"/>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887391" y="585216"/>
            <a:ext cx="4629150" cy="5205988"/>
          </a:xfrm>
          <a:prstGeom prst="rect">
            <a:avLst/>
          </a:prstGeom>
        </p:spPr>
        <p:txBody>
          <a:bodyPr/>
          <a:lstStyle>
            <a:lvl1pPr>
              <a:defRPr sz="2400">
                <a:solidFill>
                  <a:schemeClr val="tx1"/>
                </a:solidFill>
              </a:defRPr>
            </a:lvl1pPr>
            <a:lvl2pPr>
              <a:defRPr sz="2100">
                <a:solidFill>
                  <a:schemeClr val="tx1"/>
                </a:solidFill>
              </a:defRPr>
            </a:lvl2pPr>
            <a:lvl3pPr>
              <a:defRPr sz="1800">
                <a:solidFill>
                  <a:schemeClr val="tx1"/>
                </a:solidFill>
              </a:defRPr>
            </a:lvl3pPr>
            <a:lvl4pPr>
              <a:defRPr sz="1500">
                <a:solidFill>
                  <a:schemeClr val="tx1"/>
                </a:solidFill>
              </a:defRPr>
            </a:lvl4pPr>
            <a:lvl5pPr>
              <a:defRPr sz="1500">
                <a:solidFill>
                  <a:schemeClr val="tx1"/>
                </a:solidFill>
              </a:defRPr>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8"/>
            <a:ext cx="2949178" cy="3762319"/>
          </a:xfrm>
          <a:prstGeom prst="rect">
            <a:avLst/>
          </a:prstGeom>
        </p:spPr>
        <p:txBody>
          <a:bodyPr/>
          <a:lstStyle>
            <a:lvl1pPr marL="0" indent="0">
              <a:buNone/>
              <a:defRPr sz="1200">
                <a:solidFill>
                  <a:schemeClr val="tx1"/>
                </a:solidFill>
              </a:defRPr>
            </a:lvl1pPr>
            <a:lvl2pPr marL="342884" indent="0">
              <a:buNone/>
              <a:defRPr sz="1050"/>
            </a:lvl2pPr>
            <a:lvl3pPr marL="685766" indent="0">
              <a:buNone/>
              <a:defRPr sz="900"/>
            </a:lvl3pPr>
            <a:lvl4pPr marL="1028649" indent="0">
              <a:buNone/>
              <a:defRPr sz="750"/>
            </a:lvl4pPr>
            <a:lvl5pPr marL="1371532" indent="0">
              <a:buNone/>
              <a:defRPr sz="750"/>
            </a:lvl5pPr>
            <a:lvl6pPr marL="1714415" indent="0">
              <a:buNone/>
              <a:defRPr sz="750"/>
            </a:lvl6pPr>
            <a:lvl7pPr marL="2057297" indent="0">
              <a:buNone/>
              <a:defRPr sz="750"/>
            </a:lvl7pPr>
            <a:lvl8pPr marL="2400180" indent="0">
              <a:buNone/>
              <a:defRPr sz="750"/>
            </a:lvl8pPr>
            <a:lvl9pPr marL="2743064" indent="0">
              <a:buNone/>
              <a:defRPr sz="750"/>
            </a:lvl9pPr>
          </a:lstStyle>
          <a:p>
            <a:pPr lvl="0"/>
            <a:r>
              <a:rPr lang="en-US"/>
              <a:t>Click to edit Master text styles</a:t>
            </a:r>
          </a:p>
        </p:txBody>
      </p:sp>
    </p:spTree>
    <p:extLst>
      <p:ext uri="{BB962C8B-B14F-4D97-AF65-F5344CB8AC3E}">
        <p14:creationId xmlns:p14="http://schemas.microsoft.com/office/powerpoint/2010/main" val="1554241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887391" y="585216"/>
            <a:ext cx="4629150" cy="5205988"/>
          </a:xfrm>
          <a:prstGeom prst="rect">
            <a:avLst/>
          </a:prstGeom>
        </p:spPr>
        <p:txBody>
          <a:bodyPr/>
          <a:lstStyle>
            <a:lvl1pPr marL="0" indent="0">
              <a:buNone/>
              <a:defRPr sz="2400">
                <a:solidFill>
                  <a:schemeClr val="tx1"/>
                </a:solidFill>
              </a:defRPr>
            </a:lvl1pPr>
            <a:lvl2pPr marL="342884" indent="0">
              <a:buNone/>
              <a:defRPr sz="2100"/>
            </a:lvl2pPr>
            <a:lvl3pPr marL="685766" indent="0">
              <a:buNone/>
              <a:defRPr sz="1800"/>
            </a:lvl3pPr>
            <a:lvl4pPr marL="1028649" indent="0">
              <a:buNone/>
              <a:defRPr sz="1500"/>
            </a:lvl4pPr>
            <a:lvl5pPr marL="1371532" indent="0">
              <a:buNone/>
              <a:defRPr sz="1500"/>
            </a:lvl5pPr>
            <a:lvl6pPr marL="1714415" indent="0">
              <a:buNone/>
              <a:defRPr sz="1500"/>
            </a:lvl6pPr>
            <a:lvl7pPr marL="2057297" indent="0">
              <a:buNone/>
              <a:defRPr sz="1500"/>
            </a:lvl7pPr>
            <a:lvl8pPr marL="2400180" indent="0">
              <a:buNone/>
              <a:defRPr sz="1500"/>
            </a:lvl8pPr>
            <a:lvl9pPr marL="2743064" indent="0">
              <a:buNone/>
              <a:defRPr sz="15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29841" y="2057408"/>
            <a:ext cx="2949178" cy="3762319"/>
          </a:xfrm>
          <a:prstGeom prst="rect">
            <a:avLst/>
          </a:prstGeom>
        </p:spPr>
        <p:txBody>
          <a:bodyPr/>
          <a:lstStyle>
            <a:lvl1pPr marL="0" indent="0">
              <a:buNone/>
              <a:defRPr sz="1200">
                <a:solidFill>
                  <a:schemeClr val="tx1"/>
                </a:solidFill>
              </a:defRPr>
            </a:lvl1pPr>
            <a:lvl2pPr marL="342884" indent="0">
              <a:buNone/>
              <a:defRPr sz="1050"/>
            </a:lvl2pPr>
            <a:lvl3pPr marL="685766" indent="0">
              <a:buNone/>
              <a:defRPr sz="900"/>
            </a:lvl3pPr>
            <a:lvl4pPr marL="1028649" indent="0">
              <a:buNone/>
              <a:defRPr sz="750"/>
            </a:lvl4pPr>
            <a:lvl5pPr marL="1371532" indent="0">
              <a:buNone/>
              <a:defRPr sz="750"/>
            </a:lvl5pPr>
            <a:lvl6pPr marL="1714415" indent="0">
              <a:buNone/>
              <a:defRPr sz="750"/>
            </a:lvl6pPr>
            <a:lvl7pPr marL="2057297" indent="0">
              <a:buNone/>
              <a:defRPr sz="750"/>
            </a:lvl7pPr>
            <a:lvl8pPr marL="2400180" indent="0">
              <a:buNone/>
              <a:defRPr sz="750"/>
            </a:lvl8pPr>
            <a:lvl9pPr marL="2743064" indent="0">
              <a:buNone/>
              <a:defRPr sz="750"/>
            </a:lvl9pPr>
          </a:lstStyle>
          <a:p>
            <a:pPr lvl="0"/>
            <a:r>
              <a:rPr lang="en-US"/>
              <a:t>Click to edit Master text styles</a:t>
            </a:r>
          </a:p>
        </p:txBody>
      </p:sp>
      <p:sp>
        <p:nvSpPr>
          <p:cNvPr id="5" name="Title 1"/>
          <p:cNvSpPr>
            <a:spLocks noGrp="1"/>
          </p:cNvSpPr>
          <p:nvPr>
            <p:ph type="title"/>
          </p:nvPr>
        </p:nvSpPr>
        <p:spPr>
          <a:xfrm>
            <a:off x="629841" y="585216"/>
            <a:ext cx="2949178" cy="1472184"/>
          </a:xfrm>
          <a:prstGeom prst="rect">
            <a:avLst/>
          </a:prstGeom>
        </p:spPr>
        <p:txBody>
          <a:bodyPr anchor="t"/>
          <a:lstStyle>
            <a:lvl1pPr>
              <a:defRPr sz="2400">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8728011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Text Placeholder 2"/>
          <p:cNvSpPr>
            <a:spLocks noGrp="1"/>
          </p:cNvSpPr>
          <p:nvPr>
            <p:ph type="body" sz="quarter" idx="10" hasCustomPrompt="1"/>
          </p:nvPr>
        </p:nvSpPr>
        <p:spPr>
          <a:xfrm>
            <a:off x="4402029" y="6509893"/>
            <a:ext cx="339947" cy="293244"/>
          </a:xfrm>
          <a:prstGeom prst="rect">
            <a:avLst/>
          </a:prstGeom>
        </p:spPr>
        <p:txBody>
          <a:bodyPr/>
          <a:lstStyle>
            <a:lvl1pPr marL="0" indent="0" algn="ctr">
              <a:buNone/>
              <a:defRPr sz="900">
                <a:solidFill>
                  <a:schemeClr val="tx1"/>
                </a:solidFill>
              </a:defRPr>
            </a:lvl1pPr>
            <a:lvl2pPr marL="342900" indent="0">
              <a:buNone/>
              <a:defRPr/>
            </a:lvl2pPr>
            <a:lvl3pPr marL="685800" indent="0">
              <a:buNone/>
              <a:defRPr/>
            </a:lvl3pPr>
            <a:lvl4pPr marL="1028700" indent="0">
              <a:buNone/>
              <a:defRPr/>
            </a:lvl4pPr>
            <a:lvl5pPr marL="1371600" indent="0">
              <a:buNone/>
              <a:defRPr/>
            </a:lvl5pPr>
          </a:lstStyle>
          <a:p>
            <a:pPr lvl="0"/>
            <a:fld id="{A7FFA622-ECAF-C44E-9464-6B5D5164EFE9}" type="slidenum">
              <a:rPr lang="en-US" smtClean="0"/>
              <a:t>‹#›</a:t>
            </a:fld>
            <a:endParaRPr lang="en-US" dirty="0"/>
          </a:p>
        </p:txBody>
      </p:sp>
    </p:spTree>
    <p:extLst>
      <p:ext uri="{BB962C8B-B14F-4D97-AF65-F5344CB8AC3E}">
        <p14:creationId xmlns:p14="http://schemas.microsoft.com/office/powerpoint/2010/main" val="15281183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4924" y="749808"/>
            <a:ext cx="8051292" cy="940880"/>
          </a:xfrm>
          <a:prstGeom prst="rect">
            <a:avLst/>
          </a:prstGeom>
        </p:spPr>
        <p:txBody>
          <a:bodyPr/>
          <a:lstStyle>
            <a:lvl1pPr>
              <a:defRPr sz="2700">
                <a:solidFill>
                  <a:schemeClr val="tx1"/>
                </a:solidFill>
                <a:latin typeface="+mj-lt"/>
                <a:ea typeface="Arial" charset="0"/>
                <a:cs typeface="Arial" charset="0"/>
              </a:defRPr>
            </a:lvl1pPr>
          </a:lstStyle>
          <a:p>
            <a:r>
              <a:rPr lang="en-US"/>
              <a:t>Click to edit Master title style</a:t>
            </a:r>
            <a:endParaRPr lang="en-US" dirty="0"/>
          </a:p>
        </p:txBody>
      </p:sp>
      <p:sp>
        <p:nvSpPr>
          <p:cNvPr id="3" name="Content Placeholder 2"/>
          <p:cNvSpPr>
            <a:spLocks noGrp="1"/>
          </p:cNvSpPr>
          <p:nvPr>
            <p:ph idx="1"/>
          </p:nvPr>
        </p:nvSpPr>
        <p:spPr>
          <a:xfrm>
            <a:off x="534924" y="1825630"/>
            <a:ext cx="8051292" cy="3978275"/>
          </a:xfrm>
          <a:prstGeom prst="rect">
            <a:avLst/>
          </a:prstGeom>
        </p:spPr>
        <p:txBody>
          <a:bodyPr/>
          <a:lstStyle>
            <a:lvl1pPr marL="0" indent="0">
              <a:lnSpc>
                <a:spcPct val="114000"/>
              </a:lnSpc>
              <a:spcBef>
                <a:spcPts val="0"/>
              </a:spcBef>
              <a:buFontTx/>
              <a:buNone/>
              <a:defRPr>
                <a:solidFill>
                  <a:schemeClr val="tx1"/>
                </a:solidFill>
                <a:latin typeface="+mn-lt"/>
                <a:ea typeface="Arial" charset="0"/>
                <a:cs typeface="Arial" charset="0"/>
              </a:defRPr>
            </a:lvl1pPr>
            <a:lvl2pPr>
              <a:lnSpc>
                <a:spcPct val="114000"/>
              </a:lnSpc>
              <a:defRPr>
                <a:solidFill>
                  <a:schemeClr val="tx1"/>
                </a:solidFill>
                <a:latin typeface="+mn-lt"/>
                <a:ea typeface="Arial" charset="0"/>
                <a:cs typeface="Arial" charset="0"/>
              </a:defRPr>
            </a:lvl2pPr>
            <a:lvl3pPr>
              <a:lnSpc>
                <a:spcPct val="114000"/>
              </a:lnSpc>
              <a:defRPr>
                <a:solidFill>
                  <a:schemeClr val="tx1"/>
                </a:solidFill>
                <a:latin typeface="+mn-lt"/>
                <a:ea typeface="Arial" charset="0"/>
                <a:cs typeface="Arial" charset="0"/>
              </a:defRPr>
            </a:lvl3pPr>
            <a:lvl4pPr>
              <a:lnSpc>
                <a:spcPct val="114000"/>
              </a:lnSpc>
              <a:defRPr>
                <a:solidFill>
                  <a:schemeClr val="tx1"/>
                </a:solidFill>
                <a:latin typeface="+mn-lt"/>
                <a:ea typeface="Arial" charset="0"/>
                <a:cs typeface="Arial" charset="0"/>
              </a:defRPr>
            </a:lvl4pPr>
            <a:lvl5pPr>
              <a:lnSpc>
                <a:spcPct val="114000"/>
              </a:lnSpc>
              <a:defRPr>
                <a:solidFill>
                  <a:schemeClr val="tx1"/>
                </a:solidFill>
                <a:latin typeface="+mn-lt"/>
                <a:ea typeface="Arial" charset="0"/>
                <a:cs typeface="Arial" charset="0"/>
              </a:defRPr>
            </a:lvl5pPr>
          </a:lstStyle>
          <a:p>
            <a:pPr lvl="0"/>
            <a:r>
              <a:rPr lang="en-US"/>
              <a:t>Click to edit Master text styles</a:t>
            </a:r>
          </a:p>
        </p:txBody>
      </p:sp>
      <p:sp>
        <p:nvSpPr>
          <p:cNvPr id="4" name="Text Placeholder 2"/>
          <p:cNvSpPr>
            <a:spLocks noGrp="1"/>
          </p:cNvSpPr>
          <p:nvPr>
            <p:ph type="body" sz="quarter" idx="10" hasCustomPrompt="1"/>
          </p:nvPr>
        </p:nvSpPr>
        <p:spPr>
          <a:xfrm>
            <a:off x="4402029" y="6509893"/>
            <a:ext cx="339947" cy="293244"/>
          </a:xfrm>
          <a:prstGeom prst="rect">
            <a:avLst/>
          </a:prstGeom>
        </p:spPr>
        <p:txBody>
          <a:bodyPr/>
          <a:lstStyle>
            <a:lvl1pPr marL="0" indent="0" algn="ctr">
              <a:buNone/>
              <a:defRPr sz="900">
                <a:solidFill>
                  <a:schemeClr val="tx1"/>
                </a:solidFill>
              </a:defRPr>
            </a:lvl1pPr>
            <a:lvl2pPr marL="342900" indent="0">
              <a:buNone/>
              <a:defRPr/>
            </a:lvl2pPr>
            <a:lvl3pPr marL="685800" indent="0">
              <a:buNone/>
              <a:defRPr/>
            </a:lvl3pPr>
            <a:lvl4pPr marL="1028700" indent="0">
              <a:buNone/>
              <a:defRPr/>
            </a:lvl4pPr>
            <a:lvl5pPr marL="1371600" indent="0">
              <a:buNone/>
              <a:defRPr/>
            </a:lvl5pPr>
          </a:lstStyle>
          <a:p>
            <a:pPr lvl="0"/>
            <a:fld id="{A7FFA622-ECAF-C44E-9464-6B5D5164EFE9}" type="slidenum">
              <a:rPr lang="en-US" smtClean="0"/>
              <a:t>‹#›</a:t>
            </a:fld>
            <a:endParaRPr lang="en-US" dirty="0"/>
          </a:p>
        </p:txBody>
      </p:sp>
    </p:spTree>
    <p:extLst>
      <p:ext uri="{BB962C8B-B14F-4D97-AF65-F5344CB8AC3E}">
        <p14:creationId xmlns:p14="http://schemas.microsoft.com/office/powerpoint/2010/main" val="1003582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Bulleted Content">
    <p:spTree>
      <p:nvGrpSpPr>
        <p:cNvPr id="1" name=""/>
        <p:cNvGrpSpPr/>
        <p:nvPr/>
      </p:nvGrpSpPr>
      <p:grpSpPr>
        <a:xfrm>
          <a:off x="0" y="0"/>
          <a:ext cx="0" cy="0"/>
          <a:chOff x="0" y="0"/>
          <a:chExt cx="0" cy="0"/>
        </a:xfrm>
      </p:grpSpPr>
      <p:sp>
        <p:nvSpPr>
          <p:cNvPr id="2" name="Title 1"/>
          <p:cNvSpPr>
            <a:spLocks noGrp="1"/>
          </p:cNvSpPr>
          <p:nvPr>
            <p:ph type="title"/>
          </p:nvPr>
        </p:nvSpPr>
        <p:spPr>
          <a:xfrm>
            <a:off x="534924" y="749808"/>
            <a:ext cx="8051292" cy="940880"/>
          </a:xfrm>
          <a:prstGeom prst="rect">
            <a:avLst/>
          </a:prstGeom>
        </p:spPr>
        <p:txBody>
          <a:bodyPr/>
          <a:lstStyle>
            <a:lvl1pPr>
              <a:defRPr sz="2700">
                <a:solidFill>
                  <a:schemeClr val="tx1"/>
                </a:solidFill>
                <a:latin typeface="+mj-lt"/>
                <a:ea typeface="Arial" charset="0"/>
                <a:cs typeface="Arial" charset="0"/>
              </a:defRPr>
            </a:lvl1pPr>
          </a:lstStyle>
          <a:p>
            <a:r>
              <a:rPr lang="en-US"/>
              <a:t>Click to edit Master title style</a:t>
            </a:r>
            <a:endParaRPr lang="en-US" dirty="0"/>
          </a:p>
        </p:txBody>
      </p:sp>
      <p:sp>
        <p:nvSpPr>
          <p:cNvPr id="3" name="Content Placeholder 2"/>
          <p:cNvSpPr>
            <a:spLocks noGrp="1"/>
          </p:cNvSpPr>
          <p:nvPr>
            <p:ph idx="1"/>
          </p:nvPr>
        </p:nvSpPr>
        <p:spPr>
          <a:xfrm>
            <a:off x="534924" y="1825630"/>
            <a:ext cx="8051292" cy="3978275"/>
          </a:xfrm>
          <a:prstGeom prst="rect">
            <a:avLst/>
          </a:prstGeom>
        </p:spPr>
        <p:txBody>
          <a:bodyPr/>
          <a:lstStyle>
            <a:lvl1pPr>
              <a:lnSpc>
                <a:spcPct val="114000"/>
              </a:lnSpc>
              <a:defRPr>
                <a:solidFill>
                  <a:schemeClr val="tx1"/>
                </a:solidFill>
                <a:latin typeface="+mn-lt"/>
                <a:ea typeface="Arial" charset="0"/>
                <a:cs typeface="Arial" charset="0"/>
              </a:defRPr>
            </a:lvl1pPr>
            <a:lvl2pPr>
              <a:lnSpc>
                <a:spcPct val="114000"/>
              </a:lnSpc>
              <a:defRPr>
                <a:solidFill>
                  <a:schemeClr val="tx1"/>
                </a:solidFill>
                <a:latin typeface="+mn-lt"/>
                <a:ea typeface="Arial" charset="0"/>
                <a:cs typeface="Arial" charset="0"/>
              </a:defRPr>
            </a:lvl2pPr>
            <a:lvl3pPr>
              <a:lnSpc>
                <a:spcPct val="114000"/>
              </a:lnSpc>
              <a:defRPr>
                <a:solidFill>
                  <a:schemeClr val="tx1"/>
                </a:solidFill>
                <a:latin typeface="+mn-lt"/>
                <a:ea typeface="Arial" charset="0"/>
                <a:cs typeface="Arial" charset="0"/>
              </a:defRPr>
            </a:lvl3pPr>
            <a:lvl4pPr>
              <a:lnSpc>
                <a:spcPct val="114000"/>
              </a:lnSpc>
              <a:defRPr>
                <a:solidFill>
                  <a:schemeClr val="tx1"/>
                </a:solidFill>
                <a:latin typeface="+mn-lt"/>
                <a:ea typeface="Arial" charset="0"/>
                <a:cs typeface="Arial" charset="0"/>
              </a:defRPr>
            </a:lvl4pPr>
            <a:lvl5pPr>
              <a:lnSpc>
                <a:spcPct val="114000"/>
              </a:lnSpc>
              <a:defRPr>
                <a:solidFill>
                  <a:schemeClr val="tx1"/>
                </a:solidFill>
                <a:latin typeface="+mn-lt"/>
                <a:ea typeface="Arial" charset="0"/>
                <a:cs typeface="Arial"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2"/>
          <p:cNvSpPr>
            <a:spLocks noGrp="1"/>
          </p:cNvSpPr>
          <p:nvPr>
            <p:ph type="body" sz="quarter" idx="10" hasCustomPrompt="1"/>
          </p:nvPr>
        </p:nvSpPr>
        <p:spPr>
          <a:xfrm>
            <a:off x="4402029" y="6509893"/>
            <a:ext cx="339947" cy="293244"/>
          </a:xfrm>
          <a:prstGeom prst="rect">
            <a:avLst/>
          </a:prstGeom>
        </p:spPr>
        <p:txBody>
          <a:bodyPr/>
          <a:lstStyle>
            <a:lvl1pPr marL="0" indent="0" algn="ctr">
              <a:buNone/>
              <a:defRPr sz="900">
                <a:solidFill>
                  <a:schemeClr val="tx1"/>
                </a:solidFill>
              </a:defRPr>
            </a:lvl1pPr>
            <a:lvl2pPr marL="342900" indent="0">
              <a:buNone/>
              <a:defRPr/>
            </a:lvl2pPr>
            <a:lvl3pPr marL="685800" indent="0">
              <a:buNone/>
              <a:defRPr/>
            </a:lvl3pPr>
            <a:lvl4pPr marL="1028700" indent="0">
              <a:buNone/>
              <a:defRPr/>
            </a:lvl4pPr>
            <a:lvl5pPr marL="1371600" indent="0">
              <a:buNone/>
              <a:defRPr/>
            </a:lvl5pPr>
          </a:lstStyle>
          <a:p>
            <a:pPr lvl="0"/>
            <a:fld id="{A7FFA622-ECAF-C44E-9464-6B5D5164EFE9}" type="slidenum">
              <a:rPr lang="en-US" smtClean="0"/>
              <a:t>‹#›</a:t>
            </a:fld>
            <a:endParaRPr lang="en-US" dirty="0"/>
          </a:p>
        </p:txBody>
      </p:sp>
    </p:spTree>
    <p:extLst>
      <p:ext uri="{BB962C8B-B14F-4D97-AF65-F5344CB8AC3E}">
        <p14:creationId xmlns:p14="http://schemas.microsoft.com/office/powerpoint/2010/main" val="13211118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534924" y="1825625"/>
            <a:ext cx="3979926" cy="3965575"/>
          </a:xfrm>
          <a:prstGeom prst="rect">
            <a:avLst/>
          </a:prstGeom>
        </p:spPr>
        <p:txBody>
          <a:bodyPr/>
          <a:lstStyle>
            <a:lvl1pPr>
              <a:lnSpc>
                <a:spcPct val="114000"/>
              </a:lnSpc>
              <a:defRPr>
                <a:solidFill>
                  <a:schemeClr val="tx1"/>
                </a:solidFill>
                <a:latin typeface="+mn-lt"/>
                <a:ea typeface="Arial" charset="0"/>
                <a:cs typeface="Arial" charset="0"/>
              </a:defRPr>
            </a:lvl1pPr>
            <a:lvl2pPr>
              <a:lnSpc>
                <a:spcPct val="114000"/>
              </a:lnSpc>
              <a:defRPr>
                <a:solidFill>
                  <a:schemeClr val="tx1"/>
                </a:solidFill>
                <a:latin typeface="+mn-lt"/>
                <a:ea typeface="Arial" charset="0"/>
                <a:cs typeface="Arial" charset="0"/>
              </a:defRPr>
            </a:lvl2pPr>
            <a:lvl3pPr>
              <a:lnSpc>
                <a:spcPct val="114000"/>
              </a:lnSpc>
              <a:defRPr>
                <a:solidFill>
                  <a:schemeClr val="tx1"/>
                </a:solidFill>
                <a:latin typeface="+mn-lt"/>
                <a:ea typeface="Arial" charset="0"/>
                <a:cs typeface="Arial" charset="0"/>
              </a:defRPr>
            </a:lvl3pPr>
            <a:lvl4pPr>
              <a:lnSpc>
                <a:spcPct val="114000"/>
              </a:lnSpc>
              <a:defRPr>
                <a:solidFill>
                  <a:schemeClr val="tx1"/>
                </a:solidFill>
                <a:latin typeface="+mn-lt"/>
                <a:ea typeface="Arial" charset="0"/>
                <a:cs typeface="Arial" charset="0"/>
              </a:defRPr>
            </a:lvl4pPr>
            <a:lvl5pPr>
              <a:lnSpc>
                <a:spcPct val="114000"/>
              </a:lnSpc>
              <a:defRPr>
                <a:solidFill>
                  <a:schemeClr val="tx1"/>
                </a:solidFill>
                <a:latin typeface="+mn-lt"/>
                <a:ea typeface="Arial" charset="0"/>
                <a:cs typeface="Arial"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957066" cy="3965575"/>
          </a:xfrm>
          <a:prstGeom prst="rect">
            <a:avLst/>
          </a:prstGeom>
        </p:spPr>
        <p:txBody>
          <a:bodyPr/>
          <a:lstStyle>
            <a:lvl1pPr>
              <a:lnSpc>
                <a:spcPct val="114000"/>
              </a:lnSpc>
              <a:defRPr>
                <a:solidFill>
                  <a:schemeClr val="tx1"/>
                </a:solidFill>
                <a:latin typeface="+mn-lt"/>
                <a:ea typeface="Arial" charset="0"/>
                <a:cs typeface="Arial" charset="0"/>
              </a:defRPr>
            </a:lvl1pPr>
            <a:lvl2pPr>
              <a:lnSpc>
                <a:spcPct val="114000"/>
              </a:lnSpc>
              <a:defRPr>
                <a:solidFill>
                  <a:schemeClr val="tx1"/>
                </a:solidFill>
                <a:latin typeface="+mn-lt"/>
                <a:ea typeface="Arial" charset="0"/>
                <a:cs typeface="Arial" charset="0"/>
              </a:defRPr>
            </a:lvl2pPr>
            <a:lvl3pPr>
              <a:lnSpc>
                <a:spcPct val="114000"/>
              </a:lnSpc>
              <a:defRPr>
                <a:solidFill>
                  <a:schemeClr val="tx1"/>
                </a:solidFill>
                <a:latin typeface="+mn-lt"/>
                <a:ea typeface="Arial" charset="0"/>
                <a:cs typeface="Arial" charset="0"/>
              </a:defRPr>
            </a:lvl3pPr>
            <a:lvl4pPr>
              <a:lnSpc>
                <a:spcPct val="114000"/>
              </a:lnSpc>
              <a:defRPr>
                <a:solidFill>
                  <a:schemeClr val="tx1"/>
                </a:solidFill>
                <a:latin typeface="+mn-lt"/>
                <a:ea typeface="Arial" charset="0"/>
                <a:cs typeface="Arial" charset="0"/>
              </a:defRPr>
            </a:lvl4pPr>
            <a:lvl5pPr>
              <a:lnSpc>
                <a:spcPct val="114000"/>
              </a:lnSpc>
              <a:defRPr>
                <a:solidFill>
                  <a:schemeClr val="tx1"/>
                </a:solidFill>
                <a:latin typeface="+mn-lt"/>
                <a:ea typeface="Arial" charset="0"/>
                <a:cs typeface="Arial"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itle 1"/>
          <p:cNvSpPr>
            <a:spLocks noGrp="1"/>
          </p:cNvSpPr>
          <p:nvPr>
            <p:ph type="title"/>
          </p:nvPr>
        </p:nvSpPr>
        <p:spPr>
          <a:xfrm>
            <a:off x="534924" y="749808"/>
            <a:ext cx="8051292" cy="940880"/>
          </a:xfrm>
          <a:prstGeom prst="rect">
            <a:avLst/>
          </a:prstGeom>
        </p:spPr>
        <p:txBody>
          <a:bodyPr/>
          <a:lstStyle>
            <a:lvl1pPr>
              <a:defRPr sz="2700">
                <a:solidFill>
                  <a:schemeClr val="tx1"/>
                </a:solidFill>
                <a:latin typeface="+mj-lt"/>
                <a:ea typeface="Arial" charset="0"/>
                <a:cs typeface="Arial" charset="0"/>
              </a:defRPr>
            </a:lvl1pPr>
          </a:lstStyle>
          <a:p>
            <a:r>
              <a:rPr lang="en-US"/>
              <a:t>Click to edit Master title style</a:t>
            </a:r>
            <a:endParaRPr lang="en-US" dirty="0"/>
          </a:p>
        </p:txBody>
      </p:sp>
      <p:sp>
        <p:nvSpPr>
          <p:cNvPr id="5" name="Text Placeholder 2"/>
          <p:cNvSpPr>
            <a:spLocks noGrp="1"/>
          </p:cNvSpPr>
          <p:nvPr>
            <p:ph type="body" sz="quarter" idx="10" hasCustomPrompt="1"/>
          </p:nvPr>
        </p:nvSpPr>
        <p:spPr>
          <a:xfrm>
            <a:off x="4402029" y="6509893"/>
            <a:ext cx="339947" cy="293244"/>
          </a:xfrm>
          <a:prstGeom prst="rect">
            <a:avLst/>
          </a:prstGeom>
        </p:spPr>
        <p:txBody>
          <a:bodyPr/>
          <a:lstStyle>
            <a:lvl1pPr marL="0" indent="0" algn="ctr">
              <a:buNone/>
              <a:defRPr sz="900">
                <a:solidFill>
                  <a:schemeClr val="tx1"/>
                </a:solidFill>
              </a:defRPr>
            </a:lvl1pPr>
            <a:lvl2pPr marL="342900" indent="0">
              <a:buNone/>
              <a:defRPr/>
            </a:lvl2pPr>
            <a:lvl3pPr marL="685800" indent="0">
              <a:buNone/>
              <a:defRPr/>
            </a:lvl3pPr>
            <a:lvl4pPr marL="1028700" indent="0">
              <a:buNone/>
              <a:defRPr/>
            </a:lvl4pPr>
            <a:lvl5pPr marL="1371600" indent="0">
              <a:buNone/>
              <a:defRPr/>
            </a:lvl5pPr>
          </a:lstStyle>
          <a:p>
            <a:pPr lvl="0"/>
            <a:fld id="{A7FFA622-ECAF-C44E-9464-6B5D5164EFE9}" type="slidenum">
              <a:rPr lang="en-US" smtClean="0"/>
              <a:t>‹#›</a:t>
            </a:fld>
            <a:endParaRPr lang="en-US" dirty="0"/>
          </a:p>
        </p:txBody>
      </p:sp>
    </p:spTree>
    <p:extLst>
      <p:ext uri="{BB962C8B-B14F-4D97-AF65-F5344CB8AC3E}">
        <p14:creationId xmlns:p14="http://schemas.microsoft.com/office/powerpoint/2010/main" val="4385242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5" Type="http://schemas.openxmlformats.org/officeDocument/2006/relationships/theme" Target="../theme/theme3.xml"/><Relationship Id="rId4"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TextBox 5"/>
          <p:cNvSpPr txBox="1"/>
          <p:nvPr userDrawn="1"/>
        </p:nvSpPr>
        <p:spPr>
          <a:xfrm>
            <a:off x="1" y="6924795"/>
            <a:ext cx="4223084" cy="253916"/>
          </a:xfrm>
          <a:prstGeom prst="rect">
            <a:avLst/>
          </a:prstGeom>
          <a:noFill/>
        </p:spPr>
        <p:txBody>
          <a:bodyPr wrap="square" rtlCol="0">
            <a:spAutoFit/>
          </a:bodyPr>
          <a:lstStyle/>
          <a:p>
            <a:r>
              <a:rPr lang="en-US" sz="1050" dirty="0">
                <a:latin typeface="Gotham Book" charset="0"/>
                <a:ea typeface="Gotham Book" charset="0"/>
                <a:cs typeface="Gotham Book" charset="0"/>
              </a:rPr>
              <a:t>Font: Arial or Helvetica</a:t>
            </a:r>
          </a:p>
        </p:txBody>
      </p:sp>
      <p:pic>
        <p:nvPicPr>
          <p:cNvPr id="19" name="Picture 18"/>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5755460" y="6327652"/>
            <a:ext cx="3204867" cy="418027"/>
          </a:xfrm>
          <a:prstGeom prst="rect">
            <a:avLst/>
          </a:prstGeom>
        </p:spPr>
      </p:pic>
      <p:pic>
        <p:nvPicPr>
          <p:cNvPr id="20" name="Picture 19"/>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239966" y="6382512"/>
            <a:ext cx="3262122" cy="304498"/>
          </a:xfrm>
          <a:prstGeom prst="rect">
            <a:avLst/>
          </a:prstGeom>
        </p:spPr>
      </p:pic>
      <p:sp>
        <p:nvSpPr>
          <p:cNvPr id="7" name="Rectangle 6"/>
          <p:cNvSpPr/>
          <p:nvPr userDrawn="1"/>
        </p:nvSpPr>
        <p:spPr>
          <a:xfrm>
            <a:off x="-385315" y="-17253"/>
            <a:ext cx="241539" cy="241539"/>
          </a:xfrm>
          <a:prstGeom prst="rect">
            <a:avLst/>
          </a:prstGeom>
          <a:solidFill>
            <a:srgbClr val="004A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8" name="Rectangle 7"/>
          <p:cNvSpPr/>
          <p:nvPr userDrawn="1"/>
        </p:nvSpPr>
        <p:spPr>
          <a:xfrm>
            <a:off x="-390664" y="470222"/>
            <a:ext cx="246888" cy="2468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93" dirty="0"/>
          </a:p>
        </p:txBody>
      </p:sp>
      <p:sp>
        <p:nvSpPr>
          <p:cNvPr id="9" name="Rectangle 8"/>
          <p:cNvSpPr/>
          <p:nvPr userDrawn="1"/>
        </p:nvSpPr>
        <p:spPr>
          <a:xfrm>
            <a:off x="-390664" y="223334"/>
            <a:ext cx="246888" cy="2468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93" dirty="0"/>
          </a:p>
        </p:txBody>
      </p:sp>
      <p:sp>
        <p:nvSpPr>
          <p:cNvPr id="10" name="Rectangle 9"/>
          <p:cNvSpPr/>
          <p:nvPr userDrawn="1"/>
        </p:nvSpPr>
        <p:spPr>
          <a:xfrm>
            <a:off x="-390664" y="716158"/>
            <a:ext cx="246888" cy="24688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93" dirty="0"/>
          </a:p>
        </p:txBody>
      </p:sp>
    </p:spTree>
    <p:extLst>
      <p:ext uri="{BB962C8B-B14F-4D97-AF65-F5344CB8AC3E}">
        <p14:creationId xmlns:p14="http://schemas.microsoft.com/office/powerpoint/2010/main" val="1347592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l" defTabSz="685766" rtl="0" eaLnBrk="1" latinLnBrk="0" hangingPunct="1">
        <a:lnSpc>
          <a:spcPct val="90000"/>
        </a:lnSpc>
        <a:spcBef>
          <a:spcPct val="0"/>
        </a:spcBef>
        <a:buNone/>
        <a:defRPr sz="3300" kern="1200">
          <a:solidFill>
            <a:schemeClr val="tx1"/>
          </a:solidFill>
          <a:latin typeface="Arial" charset="0"/>
          <a:ea typeface="Arial" charset="0"/>
          <a:cs typeface="Arial" charset="0"/>
        </a:defRPr>
      </a:lvl1pPr>
    </p:titleStyle>
    <p:bodyStyle>
      <a:lvl1pPr marL="171442" indent="-171442" algn="l" defTabSz="685766" rtl="0" eaLnBrk="1" latinLnBrk="0" hangingPunct="1">
        <a:lnSpc>
          <a:spcPct val="90000"/>
        </a:lnSpc>
        <a:spcBef>
          <a:spcPts val="750"/>
        </a:spcBef>
        <a:buFont typeface="Arial"/>
        <a:buChar char="•"/>
        <a:defRPr sz="2100" kern="1200">
          <a:solidFill>
            <a:schemeClr val="tx1"/>
          </a:solidFill>
          <a:latin typeface="Arial" charset="0"/>
          <a:ea typeface="Arial" charset="0"/>
          <a:cs typeface="Arial" charset="0"/>
        </a:defRPr>
      </a:lvl1pPr>
      <a:lvl2pPr marL="514325" indent="-171442" algn="l" defTabSz="685766" rtl="0" eaLnBrk="1" latinLnBrk="0" hangingPunct="1">
        <a:lnSpc>
          <a:spcPct val="90000"/>
        </a:lnSpc>
        <a:spcBef>
          <a:spcPts val="375"/>
        </a:spcBef>
        <a:buFont typeface="Arial"/>
        <a:buChar char="•"/>
        <a:defRPr sz="1800" kern="1200">
          <a:solidFill>
            <a:schemeClr val="tx1"/>
          </a:solidFill>
          <a:latin typeface="Arial" charset="0"/>
          <a:ea typeface="Arial" charset="0"/>
          <a:cs typeface="Arial" charset="0"/>
        </a:defRPr>
      </a:lvl2pPr>
      <a:lvl3pPr marL="857207" indent="-171442" algn="l" defTabSz="685766" rtl="0" eaLnBrk="1" latinLnBrk="0" hangingPunct="1">
        <a:lnSpc>
          <a:spcPct val="90000"/>
        </a:lnSpc>
        <a:spcBef>
          <a:spcPts val="375"/>
        </a:spcBef>
        <a:buFont typeface="Arial"/>
        <a:buChar char="•"/>
        <a:defRPr sz="1500" b="0" i="0" kern="1200">
          <a:solidFill>
            <a:schemeClr val="tx1"/>
          </a:solidFill>
          <a:latin typeface="Arial" charset="0"/>
          <a:ea typeface="Arial" charset="0"/>
          <a:cs typeface="Arial" charset="0"/>
        </a:defRPr>
      </a:lvl3pPr>
      <a:lvl4pPr marL="1200090" indent="-171442" algn="l" defTabSz="685766" rtl="0" eaLnBrk="1" latinLnBrk="0" hangingPunct="1">
        <a:lnSpc>
          <a:spcPct val="90000"/>
        </a:lnSpc>
        <a:spcBef>
          <a:spcPts val="375"/>
        </a:spcBef>
        <a:buFont typeface="Arial"/>
        <a:buChar char="•"/>
        <a:defRPr sz="1350" b="0" i="0" kern="1200">
          <a:solidFill>
            <a:schemeClr val="tx1"/>
          </a:solidFill>
          <a:latin typeface="Arial" charset="0"/>
          <a:ea typeface="Arial" charset="0"/>
          <a:cs typeface="Arial" charset="0"/>
        </a:defRPr>
      </a:lvl4pPr>
      <a:lvl5pPr marL="1542974" indent="-171442" algn="l" defTabSz="685766" rtl="0" eaLnBrk="1" latinLnBrk="0" hangingPunct="1">
        <a:lnSpc>
          <a:spcPct val="90000"/>
        </a:lnSpc>
        <a:spcBef>
          <a:spcPts val="375"/>
        </a:spcBef>
        <a:buFont typeface="Arial"/>
        <a:buChar char="•"/>
        <a:defRPr sz="1350" b="0" i="0" kern="1200">
          <a:solidFill>
            <a:schemeClr val="tx1"/>
          </a:solidFill>
          <a:latin typeface="Arial" charset="0"/>
          <a:ea typeface="Arial" charset="0"/>
          <a:cs typeface="Arial" charset="0"/>
        </a:defRPr>
      </a:lvl5pPr>
      <a:lvl6pPr marL="1885856" indent="-171442" algn="l" defTabSz="685766" rtl="0" eaLnBrk="1" latinLnBrk="0" hangingPunct="1">
        <a:lnSpc>
          <a:spcPct val="90000"/>
        </a:lnSpc>
        <a:spcBef>
          <a:spcPts val="375"/>
        </a:spcBef>
        <a:buFont typeface="Arial"/>
        <a:buChar char="•"/>
        <a:defRPr sz="135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a:buChar char="•"/>
        <a:defRPr sz="135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a:buChar char="•"/>
        <a:defRPr sz="135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a:buChar char="•"/>
        <a:defRPr sz="1350" kern="1200">
          <a:solidFill>
            <a:schemeClr val="tx1"/>
          </a:solidFill>
          <a:latin typeface="+mn-lt"/>
          <a:ea typeface="+mn-ea"/>
          <a:cs typeface="+mn-cs"/>
        </a:defRPr>
      </a:lvl9pPr>
    </p:bodyStyle>
    <p:otherStyle>
      <a:defPPr>
        <a:defRPr lang="en-US"/>
      </a:defPPr>
      <a:lvl1pPr marL="0" algn="l" defTabSz="685766" rtl="0" eaLnBrk="1" latinLnBrk="0" hangingPunct="1">
        <a:defRPr sz="1350" kern="1200">
          <a:solidFill>
            <a:schemeClr val="tx1"/>
          </a:solidFill>
          <a:latin typeface="+mn-lt"/>
          <a:ea typeface="+mn-ea"/>
          <a:cs typeface="+mn-cs"/>
        </a:defRPr>
      </a:lvl1pPr>
      <a:lvl2pPr marL="342884" algn="l" defTabSz="685766" rtl="0" eaLnBrk="1" latinLnBrk="0" hangingPunct="1">
        <a:defRPr sz="1350" kern="1200">
          <a:solidFill>
            <a:schemeClr val="tx1"/>
          </a:solidFill>
          <a:latin typeface="+mn-lt"/>
          <a:ea typeface="+mn-ea"/>
          <a:cs typeface="+mn-cs"/>
        </a:defRPr>
      </a:lvl2pPr>
      <a:lvl3pPr marL="685766" algn="l" defTabSz="685766" rtl="0" eaLnBrk="1" latinLnBrk="0" hangingPunct="1">
        <a:defRPr sz="1350" kern="1200">
          <a:solidFill>
            <a:schemeClr val="tx1"/>
          </a:solidFill>
          <a:latin typeface="+mn-lt"/>
          <a:ea typeface="+mn-ea"/>
          <a:cs typeface="+mn-cs"/>
        </a:defRPr>
      </a:lvl3pPr>
      <a:lvl4pPr marL="1028649" algn="l" defTabSz="685766" rtl="0" eaLnBrk="1" latinLnBrk="0" hangingPunct="1">
        <a:defRPr sz="1350" kern="1200">
          <a:solidFill>
            <a:schemeClr val="tx1"/>
          </a:solidFill>
          <a:latin typeface="+mn-lt"/>
          <a:ea typeface="+mn-ea"/>
          <a:cs typeface="+mn-cs"/>
        </a:defRPr>
      </a:lvl4pPr>
      <a:lvl5pPr marL="1371532" algn="l" defTabSz="685766" rtl="0" eaLnBrk="1" latinLnBrk="0" hangingPunct="1">
        <a:defRPr sz="1350" kern="1200">
          <a:solidFill>
            <a:schemeClr val="tx1"/>
          </a:solidFill>
          <a:latin typeface="+mn-lt"/>
          <a:ea typeface="+mn-ea"/>
          <a:cs typeface="+mn-cs"/>
        </a:defRPr>
      </a:lvl5pPr>
      <a:lvl6pPr marL="1714415" algn="l" defTabSz="685766" rtl="0" eaLnBrk="1" latinLnBrk="0" hangingPunct="1">
        <a:defRPr sz="1350" kern="1200">
          <a:solidFill>
            <a:schemeClr val="tx1"/>
          </a:solidFill>
          <a:latin typeface="+mn-lt"/>
          <a:ea typeface="+mn-ea"/>
          <a:cs typeface="+mn-cs"/>
        </a:defRPr>
      </a:lvl6pPr>
      <a:lvl7pPr marL="2057297" algn="l" defTabSz="685766" rtl="0" eaLnBrk="1" latinLnBrk="0" hangingPunct="1">
        <a:defRPr sz="1350" kern="1200">
          <a:solidFill>
            <a:schemeClr val="tx1"/>
          </a:solidFill>
          <a:latin typeface="+mn-lt"/>
          <a:ea typeface="+mn-ea"/>
          <a:cs typeface="+mn-cs"/>
        </a:defRPr>
      </a:lvl7pPr>
      <a:lvl8pPr marL="2400180" algn="l" defTabSz="685766" rtl="0" eaLnBrk="1" latinLnBrk="0" hangingPunct="1">
        <a:defRPr sz="1350" kern="1200">
          <a:solidFill>
            <a:schemeClr val="tx1"/>
          </a:solidFill>
          <a:latin typeface="+mn-lt"/>
          <a:ea typeface="+mn-ea"/>
          <a:cs typeface="+mn-cs"/>
        </a:defRPr>
      </a:lvl8pPr>
      <a:lvl9pPr marL="2743064" algn="l" defTabSz="685766"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385315" y="-17253"/>
            <a:ext cx="241539" cy="241539"/>
          </a:xfrm>
          <a:prstGeom prst="rect">
            <a:avLst/>
          </a:prstGeom>
          <a:solidFill>
            <a:srgbClr val="004A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8" name="Rectangle 7"/>
          <p:cNvSpPr/>
          <p:nvPr userDrawn="1"/>
        </p:nvSpPr>
        <p:spPr>
          <a:xfrm>
            <a:off x="-390664" y="470222"/>
            <a:ext cx="246888" cy="2468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93" dirty="0"/>
          </a:p>
        </p:txBody>
      </p:sp>
      <p:sp>
        <p:nvSpPr>
          <p:cNvPr id="9" name="Rectangle 8"/>
          <p:cNvSpPr/>
          <p:nvPr userDrawn="1"/>
        </p:nvSpPr>
        <p:spPr>
          <a:xfrm>
            <a:off x="-390664" y="223334"/>
            <a:ext cx="246888" cy="2468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93" dirty="0"/>
          </a:p>
        </p:txBody>
      </p:sp>
      <p:sp>
        <p:nvSpPr>
          <p:cNvPr id="10" name="Rectangle 9"/>
          <p:cNvSpPr/>
          <p:nvPr userDrawn="1"/>
        </p:nvSpPr>
        <p:spPr>
          <a:xfrm>
            <a:off x="-390664" y="716158"/>
            <a:ext cx="246888" cy="24688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93" dirty="0"/>
          </a:p>
        </p:txBody>
      </p:sp>
      <p:sp>
        <p:nvSpPr>
          <p:cNvPr id="11" name="TextBox 10"/>
          <p:cNvSpPr txBox="1"/>
          <p:nvPr userDrawn="1"/>
        </p:nvSpPr>
        <p:spPr>
          <a:xfrm>
            <a:off x="1" y="6924795"/>
            <a:ext cx="4223084" cy="253916"/>
          </a:xfrm>
          <a:prstGeom prst="rect">
            <a:avLst/>
          </a:prstGeom>
          <a:noFill/>
        </p:spPr>
        <p:txBody>
          <a:bodyPr wrap="square" rtlCol="0">
            <a:spAutoFit/>
          </a:bodyPr>
          <a:lstStyle/>
          <a:p>
            <a:r>
              <a:rPr lang="en-US" sz="1050" dirty="0">
                <a:latin typeface="Gotham Book" charset="0"/>
                <a:ea typeface="Gotham Book" charset="0"/>
                <a:cs typeface="Gotham Book" charset="0"/>
              </a:rPr>
              <a:t>Font: Arial or Helvetica</a:t>
            </a:r>
          </a:p>
        </p:txBody>
      </p:sp>
    </p:spTree>
    <p:extLst>
      <p:ext uri="{BB962C8B-B14F-4D97-AF65-F5344CB8AC3E}">
        <p14:creationId xmlns:p14="http://schemas.microsoft.com/office/powerpoint/2010/main" val="1982303769"/>
      </p:ext>
    </p:extLst>
  </p:cSld>
  <p:clrMap bg1="lt1" tx1="dk1" bg2="lt2" tx2="dk2" accent1="accent1" accent2="accent2" accent3="accent3" accent4="accent4" accent5="accent5" accent6="accent6" hlink="hlink" folHlink="folHlink"/>
  <p:txStyles>
    <p:titleStyle>
      <a:lvl1pPr algn="l" defTabSz="685766" rtl="0" eaLnBrk="1" latinLnBrk="0" hangingPunct="1">
        <a:lnSpc>
          <a:spcPct val="90000"/>
        </a:lnSpc>
        <a:spcBef>
          <a:spcPct val="0"/>
        </a:spcBef>
        <a:buNone/>
        <a:defRPr sz="3300" kern="1200">
          <a:solidFill>
            <a:schemeClr val="tx1"/>
          </a:solidFill>
          <a:latin typeface="Arial" charset="0"/>
          <a:ea typeface="Arial" charset="0"/>
          <a:cs typeface="Arial" charset="0"/>
        </a:defRPr>
      </a:lvl1pPr>
    </p:titleStyle>
    <p:bodyStyle>
      <a:lvl1pPr marL="171442" indent="-171442" algn="l" defTabSz="685766" rtl="0" eaLnBrk="1" latinLnBrk="0" hangingPunct="1">
        <a:lnSpc>
          <a:spcPct val="90000"/>
        </a:lnSpc>
        <a:spcBef>
          <a:spcPts val="750"/>
        </a:spcBef>
        <a:buFont typeface="Arial"/>
        <a:buChar char="•"/>
        <a:defRPr sz="2100" kern="1200">
          <a:solidFill>
            <a:schemeClr val="tx1"/>
          </a:solidFill>
          <a:latin typeface="Arial" charset="0"/>
          <a:ea typeface="Arial" charset="0"/>
          <a:cs typeface="Arial" charset="0"/>
        </a:defRPr>
      </a:lvl1pPr>
      <a:lvl2pPr marL="514325" indent="-171442" algn="l" defTabSz="685766" rtl="0" eaLnBrk="1" latinLnBrk="0" hangingPunct="1">
        <a:lnSpc>
          <a:spcPct val="90000"/>
        </a:lnSpc>
        <a:spcBef>
          <a:spcPts val="375"/>
        </a:spcBef>
        <a:buFont typeface="Arial"/>
        <a:buChar char="•"/>
        <a:defRPr sz="1800" kern="1200">
          <a:solidFill>
            <a:schemeClr val="tx1"/>
          </a:solidFill>
          <a:latin typeface="Arial" charset="0"/>
          <a:ea typeface="Arial" charset="0"/>
          <a:cs typeface="Arial" charset="0"/>
        </a:defRPr>
      </a:lvl2pPr>
      <a:lvl3pPr marL="857207" indent="-171442" algn="l" defTabSz="685766" rtl="0" eaLnBrk="1" latinLnBrk="0" hangingPunct="1">
        <a:lnSpc>
          <a:spcPct val="90000"/>
        </a:lnSpc>
        <a:spcBef>
          <a:spcPts val="375"/>
        </a:spcBef>
        <a:buFont typeface="Arial"/>
        <a:buChar char="•"/>
        <a:defRPr sz="1500" b="0" i="0" kern="1200">
          <a:solidFill>
            <a:schemeClr val="tx1"/>
          </a:solidFill>
          <a:latin typeface="Arial" charset="0"/>
          <a:ea typeface="Arial" charset="0"/>
          <a:cs typeface="Arial" charset="0"/>
        </a:defRPr>
      </a:lvl3pPr>
      <a:lvl4pPr marL="1200090" indent="-171442" algn="l" defTabSz="685766" rtl="0" eaLnBrk="1" latinLnBrk="0" hangingPunct="1">
        <a:lnSpc>
          <a:spcPct val="90000"/>
        </a:lnSpc>
        <a:spcBef>
          <a:spcPts val="375"/>
        </a:spcBef>
        <a:buFont typeface="Arial"/>
        <a:buChar char="•"/>
        <a:defRPr sz="1350" b="0" i="0" kern="1200">
          <a:solidFill>
            <a:schemeClr val="tx1"/>
          </a:solidFill>
          <a:latin typeface="Arial" charset="0"/>
          <a:ea typeface="Arial" charset="0"/>
          <a:cs typeface="Arial" charset="0"/>
        </a:defRPr>
      </a:lvl4pPr>
      <a:lvl5pPr marL="1542974" indent="-171442" algn="l" defTabSz="685766" rtl="0" eaLnBrk="1" latinLnBrk="0" hangingPunct="1">
        <a:lnSpc>
          <a:spcPct val="90000"/>
        </a:lnSpc>
        <a:spcBef>
          <a:spcPts val="375"/>
        </a:spcBef>
        <a:buFont typeface="Arial"/>
        <a:buChar char="•"/>
        <a:defRPr sz="1350" b="0" i="0" kern="1200">
          <a:solidFill>
            <a:schemeClr val="tx1"/>
          </a:solidFill>
          <a:latin typeface="Arial" charset="0"/>
          <a:ea typeface="Arial" charset="0"/>
          <a:cs typeface="Arial" charset="0"/>
        </a:defRPr>
      </a:lvl5pPr>
      <a:lvl6pPr marL="1885856" indent="-171442" algn="l" defTabSz="685766" rtl="0" eaLnBrk="1" latinLnBrk="0" hangingPunct="1">
        <a:lnSpc>
          <a:spcPct val="90000"/>
        </a:lnSpc>
        <a:spcBef>
          <a:spcPts val="375"/>
        </a:spcBef>
        <a:buFont typeface="Arial"/>
        <a:buChar char="•"/>
        <a:defRPr sz="135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a:buChar char="•"/>
        <a:defRPr sz="135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a:buChar char="•"/>
        <a:defRPr sz="135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a:buChar char="•"/>
        <a:defRPr sz="1350" kern="1200">
          <a:solidFill>
            <a:schemeClr val="tx1"/>
          </a:solidFill>
          <a:latin typeface="+mn-lt"/>
          <a:ea typeface="+mn-ea"/>
          <a:cs typeface="+mn-cs"/>
        </a:defRPr>
      </a:lvl9pPr>
    </p:bodyStyle>
    <p:otherStyle>
      <a:defPPr>
        <a:defRPr lang="en-US"/>
      </a:defPPr>
      <a:lvl1pPr marL="0" algn="l" defTabSz="685766" rtl="0" eaLnBrk="1" latinLnBrk="0" hangingPunct="1">
        <a:defRPr sz="1350" kern="1200">
          <a:solidFill>
            <a:schemeClr val="tx1"/>
          </a:solidFill>
          <a:latin typeface="+mn-lt"/>
          <a:ea typeface="+mn-ea"/>
          <a:cs typeface="+mn-cs"/>
        </a:defRPr>
      </a:lvl1pPr>
      <a:lvl2pPr marL="342884" algn="l" defTabSz="685766" rtl="0" eaLnBrk="1" latinLnBrk="0" hangingPunct="1">
        <a:defRPr sz="1350" kern="1200">
          <a:solidFill>
            <a:schemeClr val="tx1"/>
          </a:solidFill>
          <a:latin typeface="+mn-lt"/>
          <a:ea typeface="+mn-ea"/>
          <a:cs typeface="+mn-cs"/>
        </a:defRPr>
      </a:lvl2pPr>
      <a:lvl3pPr marL="685766" algn="l" defTabSz="685766" rtl="0" eaLnBrk="1" latinLnBrk="0" hangingPunct="1">
        <a:defRPr sz="1350" kern="1200">
          <a:solidFill>
            <a:schemeClr val="tx1"/>
          </a:solidFill>
          <a:latin typeface="+mn-lt"/>
          <a:ea typeface="+mn-ea"/>
          <a:cs typeface="+mn-cs"/>
        </a:defRPr>
      </a:lvl3pPr>
      <a:lvl4pPr marL="1028649" algn="l" defTabSz="685766" rtl="0" eaLnBrk="1" latinLnBrk="0" hangingPunct="1">
        <a:defRPr sz="1350" kern="1200">
          <a:solidFill>
            <a:schemeClr val="tx1"/>
          </a:solidFill>
          <a:latin typeface="+mn-lt"/>
          <a:ea typeface="+mn-ea"/>
          <a:cs typeface="+mn-cs"/>
        </a:defRPr>
      </a:lvl4pPr>
      <a:lvl5pPr marL="1371532" algn="l" defTabSz="685766" rtl="0" eaLnBrk="1" latinLnBrk="0" hangingPunct="1">
        <a:defRPr sz="1350" kern="1200">
          <a:solidFill>
            <a:schemeClr val="tx1"/>
          </a:solidFill>
          <a:latin typeface="+mn-lt"/>
          <a:ea typeface="+mn-ea"/>
          <a:cs typeface="+mn-cs"/>
        </a:defRPr>
      </a:lvl5pPr>
      <a:lvl6pPr marL="1714415" algn="l" defTabSz="685766" rtl="0" eaLnBrk="1" latinLnBrk="0" hangingPunct="1">
        <a:defRPr sz="1350" kern="1200">
          <a:solidFill>
            <a:schemeClr val="tx1"/>
          </a:solidFill>
          <a:latin typeface="+mn-lt"/>
          <a:ea typeface="+mn-ea"/>
          <a:cs typeface="+mn-cs"/>
        </a:defRPr>
      </a:lvl6pPr>
      <a:lvl7pPr marL="2057297" algn="l" defTabSz="685766" rtl="0" eaLnBrk="1" latinLnBrk="0" hangingPunct="1">
        <a:defRPr sz="1350" kern="1200">
          <a:solidFill>
            <a:schemeClr val="tx1"/>
          </a:solidFill>
          <a:latin typeface="+mn-lt"/>
          <a:ea typeface="+mn-ea"/>
          <a:cs typeface="+mn-cs"/>
        </a:defRPr>
      </a:lvl7pPr>
      <a:lvl8pPr marL="2400180" algn="l" defTabSz="685766" rtl="0" eaLnBrk="1" latinLnBrk="0" hangingPunct="1">
        <a:defRPr sz="1350" kern="1200">
          <a:solidFill>
            <a:schemeClr val="tx1"/>
          </a:solidFill>
          <a:latin typeface="+mn-lt"/>
          <a:ea typeface="+mn-ea"/>
          <a:cs typeface="+mn-cs"/>
        </a:defRPr>
      </a:lvl8pPr>
      <a:lvl9pPr marL="2743064" algn="l" defTabSz="685766"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8" name="Rectangle 7"/>
          <p:cNvSpPr/>
          <p:nvPr/>
        </p:nvSpPr>
        <p:spPr>
          <a:xfrm>
            <a:off x="-288986" y="-17253"/>
            <a:ext cx="181154" cy="241539"/>
          </a:xfrm>
          <a:prstGeom prst="rect">
            <a:avLst/>
          </a:prstGeom>
          <a:solidFill>
            <a:srgbClr val="004A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solidFill>
                <a:schemeClr val="accent1"/>
              </a:solidFill>
            </a:endParaRPr>
          </a:p>
        </p:txBody>
      </p:sp>
      <p:sp>
        <p:nvSpPr>
          <p:cNvPr id="10" name="Rectangle 9"/>
          <p:cNvSpPr/>
          <p:nvPr/>
        </p:nvSpPr>
        <p:spPr>
          <a:xfrm>
            <a:off x="-292998" y="470222"/>
            <a:ext cx="185166" cy="2468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5" dirty="0">
              <a:solidFill>
                <a:schemeClr val="bg2"/>
              </a:solidFill>
            </a:endParaRPr>
          </a:p>
        </p:txBody>
      </p:sp>
      <p:sp>
        <p:nvSpPr>
          <p:cNvPr id="12" name="Rectangle 11"/>
          <p:cNvSpPr/>
          <p:nvPr/>
        </p:nvSpPr>
        <p:spPr>
          <a:xfrm>
            <a:off x="-292998" y="223334"/>
            <a:ext cx="185166" cy="2468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5" dirty="0">
              <a:solidFill>
                <a:schemeClr val="bg1"/>
              </a:solidFill>
            </a:endParaRPr>
          </a:p>
        </p:txBody>
      </p:sp>
      <p:sp>
        <p:nvSpPr>
          <p:cNvPr id="13" name="Rectangle 12"/>
          <p:cNvSpPr/>
          <p:nvPr/>
        </p:nvSpPr>
        <p:spPr>
          <a:xfrm>
            <a:off x="-292998" y="716158"/>
            <a:ext cx="185166" cy="24688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5" dirty="0">
              <a:solidFill>
                <a:schemeClr val="tx1"/>
              </a:solidFill>
            </a:endParaRPr>
          </a:p>
        </p:txBody>
      </p:sp>
      <p:sp>
        <p:nvSpPr>
          <p:cNvPr id="7" name="TextBox 6"/>
          <p:cNvSpPr txBox="1"/>
          <p:nvPr/>
        </p:nvSpPr>
        <p:spPr>
          <a:xfrm>
            <a:off x="0" y="6924793"/>
            <a:ext cx="7941564" cy="738664"/>
          </a:xfrm>
          <a:prstGeom prst="rect">
            <a:avLst/>
          </a:prstGeom>
          <a:noFill/>
        </p:spPr>
        <p:txBody>
          <a:bodyPr wrap="square" rtlCol="0">
            <a:spAutoFit/>
          </a:bodyPr>
          <a:lstStyle/>
          <a:p>
            <a:pPr marL="0" marR="0" indent="0" algn="l" defTabSz="685783" rtl="0" eaLnBrk="1" fontAlgn="auto" latinLnBrk="0" hangingPunct="1">
              <a:lnSpc>
                <a:spcPct val="100000"/>
              </a:lnSpc>
              <a:spcBef>
                <a:spcPts val="0"/>
              </a:spcBef>
              <a:spcAft>
                <a:spcPts val="0"/>
              </a:spcAft>
              <a:buClrTx/>
              <a:buSzTx/>
              <a:buFontTx/>
              <a:buNone/>
              <a:tabLst/>
              <a:defRPr/>
            </a:pPr>
            <a:r>
              <a:rPr lang="en-US" sz="1050" dirty="0">
                <a:latin typeface="Arial" charset="0"/>
                <a:ea typeface="Arial" charset="0"/>
                <a:cs typeface="Arial" charset="0"/>
              </a:rPr>
              <a:t>Font: Arial</a:t>
            </a:r>
          </a:p>
          <a:p>
            <a:pPr marL="0" marR="0" indent="0" algn="l" defTabSz="685783" rtl="0" eaLnBrk="1" fontAlgn="auto" latinLnBrk="0" hangingPunct="1">
              <a:lnSpc>
                <a:spcPct val="100000"/>
              </a:lnSpc>
              <a:spcBef>
                <a:spcPts val="0"/>
              </a:spcBef>
              <a:spcAft>
                <a:spcPts val="0"/>
              </a:spcAft>
              <a:buClrTx/>
              <a:buSzTx/>
              <a:buFontTx/>
              <a:buNone/>
              <a:tabLst/>
              <a:defRPr/>
            </a:pPr>
            <a:r>
              <a:rPr lang="en-US" sz="1050" dirty="0">
                <a:latin typeface="+mn-lt"/>
                <a:ea typeface="Arial" charset="0"/>
                <a:cs typeface="Arial" charset="0"/>
              </a:rPr>
              <a:t>*Note:</a:t>
            </a:r>
            <a:r>
              <a:rPr lang="en-US" sz="1050" baseline="0" dirty="0">
                <a:latin typeface="+mn-lt"/>
                <a:ea typeface="Arial" charset="0"/>
                <a:cs typeface="Arial" charset="0"/>
              </a:rPr>
              <a:t> </a:t>
            </a:r>
            <a:r>
              <a:rPr lang="en-US" sz="1050" baseline="0" dirty="0">
                <a:latin typeface="+mn-lt"/>
                <a:ea typeface="Gotham Book" charset="0"/>
                <a:cs typeface="Gotham Book" charset="0"/>
              </a:rPr>
              <a:t>Please do not insert a slide from a different </a:t>
            </a:r>
            <a:r>
              <a:rPr lang="en-US" sz="1050" baseline="0" dirty="0" err="1">
                <a:latin typeface="+mn-lt"/>
                <a:ea typeface="Gotham Book" charset="0"/>
                <a:cs typeface="Gotham Book" charset="0"/>
              </a:rPr>
              <a:t>ppt</a:t>
            </a:r>
            <a:r>
              <a:rPr lang="en-US" sz="1050" baseline="0" dirty="0">
                <a:latin typeface="+mn-lt"/>
                <a:ea typeface="Gotham Book" charset="0"/>
                <a:cs typeface="Gotham Book" charset="0"/>
              </a:rPr>
              <a:t> template (PowerPoint will not format it correctly into the CHWE template). Instead, copy and paste content into the CHWE ppt.</a:t>
            </a:r>
          </a:p>
          <a:p>
            <a:pPr marL="0" marR="0" indent="0" algn="l" defTabSz="685783" rtl="0" eaLnBrk="1" fontAlgn="auto" latinLnBrk="0" hangingPunct="1">
              <a:lnSpc>
                <a:spcPct val="100000"/>
              </a:lnSpc>
              <a:spcBef>
                <a:spcPts val="0"/>
              </a:spcBef>
              <a:spcAft>
                <a:spcPts val="0"/>
              </a:spcAft>
              <a:buClrTx/>
              <a:buSzTx/>
              <a:buFontTx/>
              <a:buNone/>
              <a:tabLst/>
              <a:defRPr/>
            </a:pPr>
            <a:endParaRPr lang="en-US" sz="1050" dirty="0">
              <a:latin typeface="Arial" charset="0"/>
              <a:ea typeface="Arial" charset="0"/>
              <a:cs typeface="Arial" charset="0"/>
            </a:endParaRPr>
          </a:p>
        </p:txBody>
      </p:sp>
    </p:spTree>
    <p:extLst>
      <p:ext uri="{BB962C8B-B14F-4D97-AF65-F5344CB8AC3E}">
        <p14:creationId xmlns:p14="http://schemas.microsoft.com/office/powerpoint/2010/main" val="1964601488"/>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Lst>
  <p:txStyles>
    <p:titleStyle>
      <a:lvl1pPr algn="l" defTabSz="685800" rtl="0" eaLnBrk="1" latinLnBrk="0" hangingPunct="1">
        <a:lnSpc>
          <a:spcPct val="90000"/>
        </a:lnSpc>
        <a:spcBef>
          <a:spcPct val="0"/>
        </a:spcBef>
        <a:buNone/>
        <a:defRPr sz="3300" kern="1200">
          <a:solidFill>
            <a:schemeClr val="tx1"/>
          </a:solidFill>
          <a:latin typeface="Arial" charset="0"/>
          <a:ea typeface="Arial" charset="0"/>
          <a:cs typeface="Arial" charset="0"/>
        </a:defRPr>
      </a:lvl1pPr>
    </p:titleStyle>
    <p:bodyStyle>
      <a:lvl1pPr marL="171450" indent="-171450" algn="l" defTabSz="685800" rtl="0" eaLnBrk="1" latinLnBrk="0" hangingPunct="1">
        <a:lnSpc>
          <a:spcPct val="90000"/>
        </a:lnSpc>
        <a:spcBef>
          <a:spcPts val="750"/>
        </a:spcBef>
        <a:buFont typeface="Arial"/>
        <a:buChar char="•"/>
        <a:defRPr sz="2100" kern="1200">
          <a:solidFill>
            <a:schemeClr val="tx1"/>
          </a:solidFill>
          <a:latin typeface="Arial" charset="0"/>
          <a:ea typeface="Arial" charset="0"/>
          <a:cs typeface="Arial" charset="0"/>
        </a:defRPr>
      </a:lvl1pPr>
      <a:lvl2pPr marL="514350" indent="-171450" algn="l" defTabSz="685800" rtl="0" eaLnBrk="1" latinLnBrk="0" hangingPunct="1">
        <a:lnSpc>
          <a:spcPct val="90000"/>
        </a:lnSpc>
        <a:spcBef>
          <a:spcPts val="375"/>
        </a:spcBef>
        <a:buFont typeface="Arial"/>
        <a:buChar char="•"/>
        <a:defRPr sz="1800" kern="1200">
          <a:solidFill>
            <a:schemeClr val="tx1"/>
          </a:solidFill>
          <a:latin typeface="Arial" charset="0"/>
          <a:ea typeface="Arial" charset="0"/>
          <a:cs typeface="Arial" charset="0"/>
        </a:defRPr>
      </a:lvl2pPr>
      <a:lvl3pPr marL="857250" indent="-171450" algn="l" defTabSz="685800" rtl="0" eaLnBrk="1" latinLnBrk="0" hangingPunct="1">
        <a:lnSpc>
          <a:spcPct val="90000"/>
        </a:lnSpc>
        <a:spcBef>
          <a:spcPts val="375"/>
        </a:spcBef>
        <a:buFont typeface="Arial"/>
        <a:buChar char="•"/>
        <a:defRPr sz="1500" b="0" i="0" kern="1200">
          <a:solidFill>
            <a:schemeClr val="tx1"/>
          </a:solidFill>
          <a:latin typeface="Arial" charset="0"/>
          <a:ea typeface="Arial" charset="0"/>
          <a:cs typeface="Arial" charset="0"/>
        </a:defRPr>
      </a:lvl3pPr>
      <a:lvl4pPr marL="1200150" indent="-171450" algn="l" defTabSz="685800" rtl="0" eaLnBrk="1" latinLnBrk="0" hangingPunct="1">
        <a:lnSpc>
          <a:spcPct val="90000"/>
        </a:lnSpc>
        <a:spcBef>
          <a:spcPts val="375"/>
        </a:spcBef>
        <a:buFont typeface="Arial"/>
        <a:buChar char="•"/>
        <a:defRPr sz="1350" b="0" i="0" kern="1200">
          <a:solidFill>
            <a:schemeClr val="tx1"/>
          </a:solidFill>
          <a:latin typeface="Arial" charset="0"/>
          <a:ea typeface="Arial" charset="0"/>
          <a:cs typeface="Arial" charset="0"/>
        </a:defRPr>
      </a:lvl4pPr>
      <a:lvl5pPr marL="1543050" indent="-171450" algn="l" defTabSz="685800" rtl="0" eaLnBrk="1" latinLnBrk="0" hangingPunct="1">
        <a:lnSpc>
          <a:spcPct val="90000"/>
        </a:lnSpc>
        <a:spcBef>
          <a:spcPts val="375"/>
        </a:spcBef>
        <a:buFont typeface="Arial"/>
        <a:buChar char="•"/>
        <a:defRPr sz="1350" b="0" i="0" kern="1200">
          <a:solidFill>
            <a:schemeClr val="tx1"/>
          </a:solidFill>
          <a:latin typeface="Arial" charset="0"/>
          <a:ea typeface="Arial" charset="0"/>
          <a:cs typeface="Arial" charset="0"/>
        </a:defRPr>
      </a:lvl5pPr>
      <a:lvl6pPr marL="18859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Colors" Target="../diagrams/colors1.xml"/><Relationship Id="rId11" Type="http://schemas.openxmlformats.org/officeDocument/2006/relationships/image" Target="../media/image10.png"/><Relationship Id="rId5" Type="http://schemas.openxmlformats.org/officeDocument/2006/relationships/diagramQuickStyle" Target="../diagrams/quickStyle1.xml"/><Relationship Id="rId10" Type="http://schemas.openxmlformats.org/officeDocument/2006/relationships/image" Target="../media/image9.png"/><Relationship Id="rId4" Type="http://schemas.openxmlformats.org/officeDocument/2006/relationships/diagramLayout" Target="../diagrams/layout1.xml"/><Relationship Id="rId9" Type="http://schemas.openxmlformats.org/officeDocument/2006/relationships/image" Target="../media/image8.png"/><Relationship Id="rId14" Type="http://schemas.openxmlformats.org/officeDocument/2006/relationships/image" Target="../media/image13.jp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diagramData" Target="../diagrams/data3.xml"/><Relationship Id="rId7" Type="http://schemas.microsoft.com/office/2007/relationships/diagramDrawing" Target="../diagrams/drawing3.xml"/><Relationship Id="rId12"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3.xml"/><Relationship Id="rId11" Type="http://schemas.openxmlformats.org/officeDocument/2006/relationships/image" Target="../media/image10.png"/><Relationship Id="rId5" Type="http://schemas.openxmlformats.org/officeDocument/2006/relationships/diagramQuickStyle" Target="../diagrams/quickStyle3.xml"/><Relationship Id="rId10" Type="http://schemas.openxmlformats.org/officeDocument/2006/relationships/image" Target="../media/image9.png"/><Relationship Id="rId4" Type="http://schemas.openxmlformats.org/officeDocument/2006/relationships/diagramLayout" Target="../diagrams/layout3.xml"/><Relationship Id="rId9" Type="http://schemas.openxmlformats.org/officeDocument/2006/relationships/image" Target="../media/image8.png"/></Relationships>
</file>

<file path=ppt/slides/_rels/slide20.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0.png"/><Relationship Id="rId7" Type="http://schemas.openxmlformats.org/officeDocument/2006/relationships/diagramColors" Target="../diagrams/colors4.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 Id="rId9" Type="http://schemas.openxmlformats.org/officeDocument/2006/relationships/image" Target="../media/image21.png"/></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98025" y="1655718"/>
            <a:ext cx="8147957" cy="2265018"/>
          </a:xfrm>
          <a:solidFill>
            <a:schemeClr val="accent1"/>
          </a:solidFill>
        </p:spPr>
        <p:txBody>
          <a:bodyPr anchor="ctr"/>
          <a:lstStyle/>
          <a:p>
            <a:pPr algn="l"/>
            <a:r>
              <a:rPr lang="en-US" sz="4800" dirty="0">
                <a:solidFill>
                  <a:schemeClr val="accent6"/>
                </a:solidFill>
              </a:rPr>
              <a:t>Six Key Benchmarks to Achieving Total Worker Health®</a:t>
            </a:r>
          </a:p>
        </p:txBody>
      </p:sp>
      <p:sp>
        <p:nvSpPr>
          <p:cNvPr id="3" name="Subtitle 2"/>
          <p:cNvSpPr>
            <a:spLocks noGrp="1"/>
          </p:cNvSpPr>
          <p:nvPr>
            <p:ph type="subTitle" idx="1"/>
          </p:nvPr>
        </p:nvSpPr>
        <p:spPr>
          <a:xfrm>
            <a:off x="498025" y="4115019"/>
            <a:ext cx="8147957" cy="1414924"/>
          </a:xfrm>
        </p:spPr>
        <p:txBody>
          <a:bodyPr/>
          <a:lstStyle/>
          <a:p>
            <a:pPr algn="l"/>
            <a:r>
              <a:rPr lang="en-US" sz="2600" dirty="0"/>
              <a:t>How your organization can best support and enhance employee health, safety, and well-being.</a:t>
            </a:r>
            <a:endParaRPr lang="en-US" sz="2600" i="1" dirty="0"/>
          </a:p>
        </p:txBody>
      </p:sp>
    </p:spTree>
    <p:extLst>
      <p:ext uri="{BB962C8B-B14F-4D97-AF65-F5344CB8AC3E}">
        <p14:creationId xmlns:p14="http://schemas.microsoft.com/office/powerpoint/2010/main" val="17948623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8C2F0B-0A84-45D8-BECF-679231ECADA7}"/>
              </a:ext>
            </a:extLst>
          </p:cNvPr>
          <p:cNvSpPr>
            <a:spLocks noGrp="1"/>
          </p:cNvSpPr>
          <p:nvPr>
            <p:ph type="title"/>
          </p:nvPr>
        </p:nvSpPr>
        <p:spPr>
          <a:xfrm>
            <a:off x="811943" y="4693130"/>
            <a:ext cx="7886700" cy="1050611"/>
          </a:xfrm>
        </p:spPr>
        <p:txBody>
          <a:bodyPr/>
          <a:lstStyle/>
          <a:p>
            <a:pPr algn="ctr"/>
            <a:r>
              <a:rPr lang="en-US" dirty="0"/>
              <a:t>Assess and Advise</a:t>
            </a:r>
          </a:p>
        </p:txBody>
      </p:sp>
      <p:pic>
        <p:nvPicPr>
          <p:cNvPr id="5" name="Content Placeholder 4" descr="A picture containing drawing, plate&#10;&#10;Description automatically generated">
            <a:extLst>
              <a:ext uri="{FF2B5EF4-FFF2-40B4-BE49-F238E27FC236}">
                <a16:creationId xmlns:a16="http://schemas.microsoft.com/office/drawing/2014/main" id="{D0A8A975-458F-46D3-92E7-35D3D5A5363B}"/>
              </a:ext>
            </a:extLst>
          </p:cNvPr>
          <p:cNvPicPr>
            <a:picLocks noGrp="1" noChangeAspect="1"/>
          </p:cNvPicPr>
          <p:nvPr>
            <p:ph idx="1"/>
          </p:nvPr>
        </p:nvPicPr>
        <p:blipFill>
          <a:blip r:embed="rId3"/>
          <a:stretch>
            <a:fillRect/>
          </a:stretch>
        </p:blipFill>
        <p:spPr>
          <a:xfrm>
            <a:off x="811947" y="1007422"/>
            <a:ext cx="7520113" cy="2807340"/>
          </a:xfrm>
        </p:spPr>
      </p:pic>
    </p:spTree>
    <p:extLst>
      <p:ext uri="{BB962C8B-B14F-4D97-AF65-F5344CB8AC3E}">
        <p14:creationId xmlns:p14="http://schemas.microsoft.com/office/powerpoint/2010/main" val="13190507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l"/>
            <a:r>
              <a:rPr lang="en-US" dirty="0">
                <a:solidFill>
                  <a:srgbClr val="4A4B4F"/>
                </a:solidFill>
              </a:rPr>
              <a:t>The 6 Benchmarks</a:t>
            </a:r>
          </a:p>
        </p:txBody>
      </p:sp>
      <p:graphicFrame>
        <p:nvGraphicFramePr>
          <p:cNvPr id="8" name="Diagram 7"/>
          <p:cNvGraphicFramePr/>
          <p:nvPr>
            <p:extLst>
              <p:ext uri="{D42A27DB-BD31-4B8C-83A1-F6EECF244321}">
                <p14:modId xmlns:p14="http://schemas.microsoft.com/office/powerpoint/2010/main" val="2149563129"/>
              </p:ext>
            </p:extLst>
          </p:nvPr>
        </p:nvGraphicFramePr>
        <p:xfrm>
          <a:off x="1433720" y="1728862"/>
          <a:ext cx="6388376" cy="45727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Picture 8" descr="Leadership Support_v2.png"/>
          <p:cNvPicPr>
            <a:picLocks noChangeAspect="1"/>
          </p:cNvPicPr>
          <p:nvPr/>
        </p:nvPicPr>
        <p:blipFill>
          <a:blip r:embed="rId8">
            <a:extLst>
              <a:ext uri="{28A0092B-C50C-407E-A947-70E740481C1C}">
                <a14:useLocalDpi xmlns:a14="http://schemas.microsoft.com/office/drawing/2010/main" val="0"/>
              </a:ext>
            </a:extLst>
          </a:blip>
          <a:srcRect t="18246" b="16451"/>
          <a:stretch>
            <a:fillRect/>
          </a:stretch>
        </p:blipFill>
        <p:spPr bwMode="auto">
          <a:xfrm>
            <a:off x="4050215" y="939602"/>
            <a:ext cx="1308129" cy="8544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0" name="Picture 9" descr="Workplace Assessment_v2.png"/>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7191859" y="2649721"/>
            <a:ext cx="987219" cy="98850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1" name="Picture 6" descr="Engagement.png"/>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flipH="1">
            <a:off x="1002429" y="4322458"/>
            <a:ext cx="920460" cy="9204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2" name="Picture 10" descr="Program Evaluation.png"/>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1002429" y="2731954"/>
            <a:ext cx="873546" cy="8735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3" name="Picture 8" descr="Health Policies and Programs_v2.png"/>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7225011" y="4340755"/>
            <a:ext cx="902158" cy="90215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4" name="Picture 4" descr="Safety Policies and Programs.pn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4067148" y="4340759"/>
            <a:ext cx="1049081" cy="104908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C3A02244-1859-BD46-AD78-5A1ABD761394}"/>
              </a:ext>
            </a:extLst>
          </p:cNvPr>
          <p:cNvPicPr>
            <a:picLocks noChangeAspect="1"/>
          </p:cNvPicPr>
          <p:nvPr/>
        </p:nvPicPr>
        <p:blipFill rotWithShape="1">
          <a:blip r:embed="rId14"/>
          <a:srcRect t="30044" b="32314"/>
          <a:stretch/>
        </p:blipFill>
        <p:spPr>
          <a:xfrm>
            <a:off x="5447648" y="279925"/>
            <a:ext cx="3673605" cy="988508"/>
          </a:xfrm>
          <a:prstGeom prst="rect">
            <a:avLst/>
          </a:prstGeom>
        </p:spPr>
      </p:pic>
    </p:spTree>
    <p:extLst>
      <p:ext uri="{BB962C8B-B14F-4D97-AF65-F5344CB8AC3E}">
        <p14:creationId xmlns:p14="http://schemas.microsoft.com/office/powerpoint/2010/main" val="8296758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le 1"/>
          <p:cNvSpPr>
            <a:spLocks noGrp="1"/>
          </p:cNvSpPr>
          <p:nvPr>
            <p:ph type="title"/>
          </p:nvPr>
        </p:nvSpPr>
        <p:spPr>
          <a:xfrm>
            <a:off x="1270066" y="666788"/>
            <a:ext cx="7504937" cy="1143000"/>
          </a:xfrm>
        </p:spPr>
        <p:txBody>
          <a:bodyPr/>
          <a:lstStyle/>
          <a:p>
            <a:pPr>
              <a:defRPr/>
            </a:pPr>
            <a:r>
              <a:rPr lang="en-US" dirty="0">
                <a:solidFill>
                  <a:srgbClr val="4A4B4F"/>
                </a:solidFill>
                <a:latin typeface="Arial" charset="0"/>
              </a:rPr>
              <a:t>Organizational Support</a:t>
            </a:r>
            <a:endParaRPr lang="en-US" dirty="0">
              <a:solidFill>
                <a:schemeClr val="accent2"/>
              </a:solidFill>
              <a:latin typeface="Arial" charset="0"/>
            </a:endParaRPr>
          </a:p>
        </p:txBody>
      </p:sp>
      <p:sp>
        <p:nvSpPr>
          <p:cNvPr id="54274" name="Content Placeholder 2"/>
          <p:cNvSpPr>
            <a:spLocks noGrp="1"/>
          </p:cNvSpPr>
          <p:nvPr>
            <p:ph idx="1"/>
          </p:nvPr>
        </p:nvSpPr>
        <p:spPr>
          <a:xfrm>
            <a:off x="476250" y="1662113"/>
            <a:ext cx="8210550" cy="4387850"/>
          </a:xfrm>
        </p:spPr>
        <p:txBody>
          <a:bodyPr/>
          <a:lstStyle/>
          <a:p>
            <a:pPr marL="0" indent="0">
              <a:buNone/>
            </a:pPr>
            <a:r>
              <a:rPr lang="en-US" sz="2800" dirty="0"/>
              <a:t>Organizational support and leadership set the stage for company culture and can significantly impact the success of health &amp; safety programming.</a:t>
            </a:r>
          </a:p>
        </p:txBody>
      </p:sp>
      <p:sp>
        <p:nvSpPr>
          <p:cNvPr id="54277" name="TextBox 8"/>
          <p:cNvSpPr txBox="1">
            <a:spLocks noChangeArrowheads="1"/>
          </p:cNvSpPr>
          <p:nvPr/>
        </p:nvSpPr>
        <p:spPr bwMode="auto">
          <a:xfrm>
            <a:off x="550863" y="298454"/>
            <a:ext cx="1053494" cy="10156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charset="0"/>
                <a:ea typeface="ＭＳ Ｐゴシック" charset="0"/>
                <a:cs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r>
              <a:rPr lang="en-US" sz="3200" b="1" dirty="0">
                <a:latin typeface="Arial" charset="0"/>
                <a:cs typeface="Arial" charset="0"/>
              </a:rPr>
              <a:t>#</a:t>
            </a:r>
            <a:r>
              <a:rPr lang="en-US" sz="6000" b="1" dirty="0">
                <a:latin typeface="Arial" charset="0"/>
                <a:cs typeface="Arial" charset="0"/>
              </a:rPr>
              <a:t>1 </a:t>
            </a:r>
            <a:endParaRPr lang="en-US" sz="1800" dirty="0"/>
          </a:p>
        </p:txBody>
      </p:sp>
      <p:sp>
        <p:nvSpPr>
          <p:cNvPr id="54278" name="TextBox 10"/>
          <p:cNvSpPr txBox="1">
            <a:spLocks noChangeArrowheads="1"/>
          </p:cNvSpPr>
          <p:nvPr/>
        </p:nvSpPr>
        <p:spPr bwMode="auto">
          <a:xfrm>
            <a:off x="550866" y="3654607"/>
            <a:ext cx="4601351" cy="181588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imes New Roman" charset="0"/>
                <a:ea typeface="ＭＳ Ｐゴシック" charset="0"/>
                <a:cs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0"/>
              </a:defRPr>
            </a:lvl9pPr>
          </a:lstStyle>
          <a:p>
            <a:pPr marL="457200" indent="-457200" eaLnBrk="1" hangingPunct="1">
              <a:buFont typeface="Arial"/>
              <a:buChar char="•"/>
            </a:pPr>
            <a:r>
              <a:rPr lang="en-US" sz="2800" dirty="0">
                <a:solidFill>
                  <a:srgbClr val="4A4B4F"/>
                </a:solidFill>
                <a:latin typeface="Arial" charset="0"/>
                <a:cs typeface="Arial" charset="0"/>
              </a:rPr>
              <a:t>Leadership participation</a:t>
            </a:r>
          </a:p>
          <a:p>
            <a:pPr marL="457200" indent="-457200" eaLnBrk="1" hangingPunct="1">
              <a:buFont typeface="Arial"/>
              <a:buChar char="•"/>
            </a:pPr>
            <a:r>
              <a:rPr lang="en-US" sz="2800" dirty="0">
                <a:solidFill>
                  <a:srgbClr val="4A4B4F"/>
                </a:solidFill>
                <a:latin typeface="Arial" charset="0"/>
                <a:cs typeface="Arial" charset="0"/>
              </a:rPr>
              <a:t>Organization of work</a:t>
            </a:r>
          </a:p>
          <a:p>
            <a:pPr marL="457200" indent="-457200" eaLnBrk="1" hangingPunct="1">
              <a:buFont typeface="Arial"/>
              <a:buChar char="•"/>
            </a:pPr>
            <a:r>
              <a:rPr lang="en-US" sz="2800" dirty="0">
                <a:solidFill>
                  <a:srgbClr val="4A4B4F"/>
                </a:solidFill>
                <a:latin typeface="Arial" charset="0"/>
                <a:cs typeface="Arial" charset="0"/>
              </a:rPr>
              <a:t>Allocation of resources</a:t>
            </a:r>
          </a:p>
          <a:p>
            <a:pPr eaLnBrk="1" hangingPunct="1"/>
            <a:endParaRPr lang="en-US" sz="2800" dirty="0">
              <a:solidFill>
                <a:srgbClr val="4A4B4F"/>
              </a:solidFill>
            </a:endParaRPr>
          </a:p>
        </p:txBody>
      </p:sp>
      <p:pic>
        <p:nvPicPr>
          <p:cNvPr id="9" name="Picture 1" descr="Leadership Support_v2.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38498" y="2200034"/>
            <a:ext cx="4222955" cy="42229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574762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itle 1"/>
          <p:cNvSpPr>
            <a:spLocks noGrp="1"/>
          </p:cNvSpPr>
          <p:nvPr>
            <p:ph type="title"/>
          </p:nvPr>
        </p:nvSpPr>
        <p:spPr>
          <a:xfrm>
            <a:off x="2619902" y="597455"/>
            <a:ext cx="6334125" cy="1143000"/>
          </a:xfrm>
        </p:spPr>
        <p:txBody>
          <a:bodyPr/>
          <a:lstStyle/>
          <a:p>
            <a:r>
              <a:rPr lang="en-US" dirty="0"/>
              <a:t>Organizational Supports – </a:t>
            </a:r>
            <a:br>
              <a:rPr lang="en-US" dirty="0"/>
            </a:br>
            <a:r>
              <a:rPr lang="en-US" sz="2200" i="1" dirty="0">
                <a:solidFill>
                  <a:schemeClr val="accent2"/>
                </a:solidFill>
              </a:rPr>
              <a:t>Strategy</a:t>
            </a:r>
          </a:p>
        </p:txBody>
      </p:sp>
      <p:sp>
        <p:nvSpPr>
          <p:cNvPr id="56323" name="Content Placeholder 2"/>
          <p:cNvSpPr txBox="1">
            <a:spLocks/>
          </p:cNvSpPr>
          <p:nvPr/>
        </p:nvSpPr>
        <p:spPr bwMode="auto">
          <a:xfrm>
            <a:off x="520700" y="1914528"/>
            <a:ext cx="8166100" cy="151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lvl1pPr eaLnBrk="0" hangingPunct="0">
              <a:defRPr sz="2400">
                <a:solidFill>
                  <a:schemeClr val="tx1"/>
                </a:solidFill>
                <a:latin typeface="Times New Roman" charset="0"/>
                <a:ea typeface="ＭＳ Ｐゴシック" charset="0"/>
                <a:cs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0"/>
              </a:defRPr>
            </a:lvl9pPr>
          </a:lstStyle>
          <a:p>
            <a:pPr marL="457200" indent="-457200">
              <a:spcBef>
                <a:spcPct val="20000"/>
              </a:spcBef>
              <a:buFont typeface="Arial" panose="020B0604020202020204" pitchFamily="34" charset="0"/>
              <a:buChar char="•"/>
            </a:pPr>
            <a:r>
              <a:rPr lang="en-US" sz="2800" dirty="0">
                <a:latin typeface="Arial" charset="0"/>
                <a:cs typeface="Arial" charset="0"/>
              </a:rPr>
              <a:t>Walk the talk </a:t>
            </a:r>
          </a:p>
          <a:p>
            <a:pPr marL="1200150" lvl="1" indent="-457200">
              <a:spcBef>
                <a:spcPct val="20000"/>
              </a:spcBef>
              <a:buFont typeface="Arial" panose="020B0604020202020204" pitchFamily="34" charset="0"/>
              <a:buChar char="•"/>
            </a:pPr>
            <a:r>
              <a:rPr lang="en-US" sz="2800" dirty="0">
                <a:latin typeface="Arial" charset="0"/>
                <a:cs typeface="Arial" charset="0"/>
              </a:rPr>
              <a:t>Attend health and safety events</a:t>
            </a:r>
          </a:p>
          <a:p>
            <a:pPr marL="1200150" lvl="1" indent="-457200">
              <a:spcBef>
                <a:spcPct val="20000"/>
              </a:spcBef>
              <a:buFont typeface="Arial" panose="020B0604020202020204" pitchFamily="34" charset="0"/>
              <a:buChar char="•"/>
            </a:pPr>
            <a:r>
              <a:rPr lang="en-US" sz="2800" dirty="0">
                <a:latin typeface="Arial" charset="0"/>
                <a:cs typeface="Arial" charset="0"/>
              </a:rPr>
              <a:t>Don’t send emails outside of your work hours</a:t>
            </a:r>
          </a:p>
          <a:p>
            <a:pPr marL="1200150" lvl="1" indent="-457200">
              <a:spcBef>
                <a:spcPct val="20000"/>
              </a:spcBef>
              <a:buFont typeface="Arial" panose="020B0604020202020204" pitchFamily="34" charset="0"/>
              <a:buChar char="•"/>
            </a:pPr>
            <a:r>
              <a:rPr lang="en-US" sz="2800" dirty="0">
                <a:latin typeface="Arial" charset="0"/>
                <a:cs typeface="Arial" charset="0"/>
              </a:rPr>
              <a:t>Openly talk about vacation time</a:t>
            </a:r>
          </a:p>
          <a:p>
            <a:pPr marL="457200" indent="-457200">
              <a:spcBef>
                <a:spcPct val="20000"/>
              </a:spcBef>
              <a:buFont typeface="Arial" panose="020B0604020202020204" pitchFamily="34" charset="0"/>
              <a:buChar char="•"/>
            </a:pPr>
            <a:r>
              <a:rPr lang="en-US" sz="2800" dirty="0">
                <a:latin typeface="Arial" charset="0"/>
                <a:cs typeface="Arial" charset="0"/>
              </a:rPr>
              <a:t>Provide time for employees to attend and plan health and safety activities</a:t>
            </a:r>
          </a:p>
          <a:p>
            <a:pPr marL="457200" indent="-457200">
              <a:spcBef>
                <a:spcPct val="20000"/>
              </a:spcBef>
              <a:buFont typeface="Arial" panose="020B0604020202020204" pitchFamily="34" charset="0"/>
              <a:buChar char="•"/>
            </a:pPr>
            <a:endParaRPr lang="en-US" sz="2600" dirty="0">
              <a:latin typeface="Arial" charset="0"/>
              <a:cs typeface="Arial" charset="0"/>
            </a:endParaRPr>
          </a:p>
          <a:p>
            <a:pPr marL="457200" indent="-457200">
              <a:spcBef>
                <a:spcPct val="20000"/>
              </a:spcBef>
              <a:buFont typeface="Arial" panose="020B0604020202020204" pitchFamily="34" charset="0"/>
              <a:buChar char="•"/>
            </a:pPr>
            <a:endParaRPr lang="en-US" sz="2600" dirty="0">
              <a:latin typeface="Arial" charset="0"/>
              <a:cs typeface="Arial" charset="0"/>
            </a:endParaRPr>
          </a:p>
        </p:txBody>
      </p:sp>
      <p:pic>
        <p:nvPicPr>
          <p:cNvPr id="56327" name="Picture 8" descr="Leadership Support_v2.png"/>
          <p:cNvPicPr>
            <a:picLocks noChangeAspect="1"/>
          </p:cNvPicPr>
          <p:nvPr/>
        </p:nvPicPr>
        <p:blipFill>
          <a:blip r:embed="rId3">
            <a:extLst>
              <a:ext uri="{28A0092B-C50C-407E-A947-70E740481C1C}">
                <a14:useLocalDpi xmlns:a14="http://schemas.microsoft.com/office/drawing/2010/main" val="0"/>
              </a:ext>
            </a:extLst>
          </a:blip>
          <a:srcRect t="22116" b="16788"/>
          <a:stretch>
            <a:fillRect/>
          </a:stretch>
        </p:blipFill>
        <p:spPr bwMode="auto">
          <a:xfrm>
            <a:off x="554042" y="323850"/>
            <a:ext cx="1958975" cy="11953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02037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itle 1"/>
          <p:cNvSpPr>
            <a:spLocks noGrp="1"/>
          </p:cNvSpPr>
          <p:nvPr>
            <p:ph type="title"/>
          </p:nvPr>
        </p:nvSpPr>
        <p:spPr>
          <a:xfrm>
            <a:off x="2619902" y="597455"/>
            <a:ext cx="6334125" cy="1143000"/>
          </a:xfrm>
        </p:spPr>
        <p:txBody>
          <a:bodyPr/>
          <a:lstStyle/>
          <a:p>
            <a:r>
              <a:rPr lang="en-US" dirty="0"/>
              <a:t>Organizational Supports – </a:t>
            </a:r>
            <a:r>
              <a:rPr lang="en-US" sz="2200" i="1" dirty="0">
                <a:solidFill>
                  <a:schemeClr val="accent2"/>
                </a:solidFill>
              </a:rPr>
              <a:t>Examples</a:t>
            </a:r>
          </a:p>
        </p:txBody>
      </p:sp>
      <p:pic>
        <p:nvPicPr>
          <p:cNvPr id="56325" name="Picture 1" descr="042A9338.jpg"/>
          <p:cNvPicPr>
            <a:picLocks noChangeAspect="1"/>
          </p:cNvPicPr>
          <p:nvPr/>
        </p:nvPicPr>
        <p:blipFill>
          <a:blip r:embed="rId3">
            <a:extLst>
              <a:ext uri="{28A0092B-C50C-407E-A947-70E740481C1C}">
                <a14:useLocalDpi xmlns:a14="http://schemas.microsoft.com/office/drawing/2010/main" val="0"/>
              </a:ext>
            </a:extLst>
          </a:blip>
          <a:srcRect r="18459"/>
          <a:stretch>
            <a:fillRect/>
          </a:stretch>
        </p:blipFill>
        <p:spPr bwMode="auto">
          <a:xfrm>
            <a:off x="4624117" y="2182068"/>
            <a:ext cx="4151312" cy="29860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6326" name="TextBox 2"/>
          <p:cNvSpPr txBox="1">
            <a:spLocks noChangeArrowheads="1"/>
          </p:cNvSpPr>
          <p:nvPr/>
        </p:nvSpPr>
        <p:spPr bwMode="auto">
          <a:xfrm>
            <a:off x="615679" y="2299351"/>
            <a:ext cx="4008438" cy="275152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charset="0"/>
                <a:ea typeface="ＭＳ Ｐゴシック" charset="0"/>
                <a:cs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spcBef>
                <a:spcPct val="20000"/>
              </a:spcBef>
            </a:pPr>
            <a:r>
              <a:rPr lang="en-US" dirty="0">
                <a:latin typeface="Arial" charset="0"/>
                <a:cs typeface="Arial" charset="0"/>
              </a:rPr>
              <a:t>Jim Goddard with 9 Health Fair built relationships with each of his employees by</a:t>
            </a:r>
          </a:p>
          <a:p>
            <a:pPr eaLnBrk="1" hangingPunct="1">
              <a:spcBef>
                <a:spcPct val="20000"/>
              </a:spcBef>
            </a:pPr>
            <a:r>
              <a:rPr lang="en-US" dirty="0">
                <a:solidFill>
                  <a:srgbClr val="4A4B4F"/>
                </a:solidFill>
                <a:latin typeface="Arial" charset="0"/>
                <a:cs typeface="Arial" charset="0"/>
              </a:rPr>
              <a:t>understanding their health goals. He participates in worksite program activities and shares his own goals.</a:t>
            </a:r>
            <a:endParaRPr lang="en-US" sz="2600" dirty="0">
              <a:solidFill>
                <a:srgbClr val="4A4B4F"/>
              </a:solidFill>
            </a:endParaRPr>
          </a:p>
        </p:txBody>
      </p:sp>
      <p:pic>
        <p:nvPicPr>
          <p:cNvPr id="56327" name="Picture 8" descr="Leadership Support_v2.png"/>
          <p:cNvPicPr>
            <a:picLocks noChangeAspect="1"/>
          </p:cNvPicPr>
          <p:nvPr/>
        </p:nvPicPr>
        <p:blipFill>
          <a:blip r:embed="rId4">
            <a:extLst>
              <a:ext uri="{28A0092B-C50C-407E-A947-70E740481C1C}">
                <a14:useLocalDpi xmlns:a14="http://schemas.microsoft.com/office/drawing/2010/main" val="0"/>
              </a:ext>
            </a:extLst>
          </a:blip>
          <a:srcRect t="22116" b="16788"/>
          <a:stretch>
            <a:fillRect/>
          </a:stretch>
        </p:blipFill>
        <p:spPr bwMode="auto">
          <a:xfrm>
            <a:off x="554042" y="323850"/>
            <a:ext cx="1958975" cy="11953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201319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itle 1"/>
          <p:cNvSpPr>
            <a:spLocks noGrp="1"/>
          </p:cNvSpPr>
          <p:nvPr>
            <p:ph type="title"/>
          </p:nvPr>
        </p:nvSpPr>
        <p:spPr>
          <a:xfrm>
            <a:off x="1305346" y="652726"/>
            <a:ext cx="7689087" cy="694351"/>
          </a:xfrm>
        </p:spPr>
        <p:txBody>
          <a:bodyPr/>
          <a:lstStyle/>
          <a:p>
            <a:r>
              <a:rPr lang="en-US" dirty="0">
                <a:latin typeface="Arial" charset="0"/>
              </a:rPr>
              <a:t>Workplace Assessment</a:t>
            </a:r>
            <a:endParaRPr lang="en-US" dirty="0">
              <a:solidFill>
                <a:srgbClr val="7F7F7F"/>
              </a:solidFill>
              <a:latin typeface="Arial" charset="0"/>
            </a:endParaRPr>
          </a:p>
        </p:txBody>
      </p:sp>
      <p:sp>
        <p:nvSpPr>
          <p:cNvPr id="58370" name="Content Placeholder 2"/>
          <p:cNvSpPr>
            <a:spLocks noGrp="1"/>
          </p:cNvSpPr>
          <p:nvPr>
            <p:ph idx="1"/>
          </p:nvPr>
        </p:nvSpPr>
        <p:spPr>
          <a:xfrm>
            <a:off x="457200" y="2329469"/>
            <a:ext cx="4230688" cy="4525963"/>
          </a:xfrm>
        </p:spPr>
        <p:txBody>
          <a:bodyPr/>
          <a:lstStyle/>
          <a:p>
            <a:pPr marL="0" indent="0">
              <a:buNone/>
            </a:pPr>
            <a:r>
              <a:rPr lang="en-US" sz="2800" dirty="0"/>
              <a:t>Data informed decision making starts by looking at needs, priorities, and personal factors.  This will increase participation and TWH effectiveness. </a:t>
            </a:r>
          </a:p>
        </p:txBody>
      </p:sp>
      <p:sp>
        <p:nvSpPr>
          <p:cNvPr id="58373" name="TextBox 6"/>
          <p:cNvSpPr txBox="1">
            <a:spLocks noChangeArrowheads="1"/>
          </p:cNvSpPr>
          <p:nvPr/>
        </p:nvSpPr>
        <p:spPr bwMode="auto">
          <a:xfrm>
            <a:off x="476250" y="271467"/>
            <a:ext cx="1053494" cy="10156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charset="0"/>
                <a:ea typeface="ＭＳ Ｐゴシック" charset="0"/>
                <a:cs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r>
              <a:rPr lang="en-US" sz="3200" b="1" dirty="0">
                <a:solidFill>
                  <a:srgbClr val="4A4B4F"/>
                </a:solidFill>
                <a:latin typeface="Arial" charset="0"/>
                <a:cs typeface="Arial" charset="0"/>
              </a:rPr>
              <a:t>#</a:t>
            </a:r>
            <a:r>
              <a:rPr lang="en-US" sz="6000" b="1" dirty="0">
                <a:solidFill>
                  <a:srgbClr val="4A4B4F"/>
                </a:solidFill>
                <a:latin typeface="Arial" charset="0"/>
                <a:cs typeface="Arial" charset="0"/>
              </a:rPr>
              <a:t>2 </a:t>
            </a:r>
            <a:endParaRPr lang="en-US" sz="1800" dirty="0">
              <a:solidFill>
                <a:srgbClr val="4A4B4F"/>
              </a:solidFill>
            </a:endParaRPr>
          </a:p>
        </p:txBody>
      </p:sp>
      <p:pic>
        <p:nvPicPr>
          <p:cNvPr id="58374" name="Picture 1" descr="Workplace Assessment_v2.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08888" y="1741332"/>
            <a:ext cx="3633805" cy="36350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689968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Title 1"/>
          <p:cNvSpPr>
            <a:spLocks noGrp="1"/>
          </p:cNvSpPr>
          <p:nvPr>
            <p:ph type="title"/>
          </p:nvPr>
        </p:nvSpPr>
        <p:spPr>
          <a:xfrm>
            <a:off x="1887360" y="549651"/>
            <a:ext cx="6072188" cy="1143000"/>
          </a:xfrm>
        </p:spPr>
        <p:txBody>
          <a:bodyPr/>
          <a:lstStyle/>
          <a:p>
            <a:r>
              <a:rPr lang="en-US" dirty="0">
                <a:latin typeface="Arial" charset="0"/>
              </a:rPr>
              <a:t>Workplace Assessment- </a:t>
            </a:r>
            <a:br>
              <a:rPr lang="en-US" dirty="0">
                <a:latin typeface="Arial" charset="0"/>
              </a:rPr>
            </a:br>
            <a:r>
              <a:rPr lang="en-US" sz="2200" i="1" dirty="0">
                <a:solidFill>
                  <a:schemeClr val="accent2"/>
                </a:solidFill>
              </a:rPr>
              <a:t>Strategies</a:t>
            </a:r>
          </a:p>
        </p:txBody>
      </p:sp>
      <p:sp>
        <p:nvSpPr>
          <p:cNvPr id="60418" name="Content Placeholder 2"/>
          <p:cNvSpPr>
            <a:spLocks noGrp="1"/>
          </p:cNvSpPr>
          <p:nvPr>
            <p:ph idx="1"/>
          </p:nvPr>
        </p:nvSpPr>
        <p:spPr>
          <a:xfrm>
            <a:off x="644525" y="2384429"/>
            <a:ext cx="4248150" cy="4525963"/>
          </a:xfrm>
        </p:spPr>
        <p:txBody>
          <a:bodyPr/>
          <a:lstStyle/>
          <a:p>
            <a:r>
              <a:rPr lang="en-US" sz="2600" dirty="0"/>
              <a:t>Work with HR and benefits provider to examine health care costs/claims, workers comp cost/claims, HRA or Biometric Information</a:t>
            </a:r>
          </a:p>
          <a:p>
            <a:r>
              <a:rPr lang="en-US" sz="2600" dirty="0"/>
              <a:t>Work with specialist to conduct a worksite assessment of hazards</a:t>
            </a:r>
          </a:p>
        </p:txBody>
      </p:sp>
      <p:sp>
        <p:nvSpPr>
          <p:cNvPr id="2" name="TextBox 1"/>
          <p:cNvSpPr txBox="1"/>
          <p:nvPr/>
        </p:nvSpPr>
        <p:spPr>
          <a:xfrm>
            <a:off x="644529" y="1855792"/>
            <a:ext cx="1420813" cy="523875"/>
          </a:xfrm>
          <a:prstGeom prst="rect">
            <a:avLst/>
          </a:prstGeom>
          <a:noFill/>
        </p:spPr>
        <p:txBody>
          <a:bodyPr wrap="none">
            <a:spAutoFit/>
          </a:bodyPr>
          <a:lstStyle/>
          <a:p>
            <a:pPr>
              <a:defRPr/>
            </a:pPr>
            <a:r>
              <a:rPr lang="en-US" sz="2800" b="1" dirty="0">
                <a:solidFill>
                  <a:srgbClr val="379ACA"/>
                </a:solidFill>
                <a:latin typeface="+mj-lt"/>
              </a:rPr>
              <a:t>NEEDS</a:t>
            </a:r>
          </a:p>
        </p:txBody>
      </p:sp>
      <p:sp>
        <p:nvSpPr>
          <p:cNvPr id="8" name="TextBox 7"/>
          <p:cNvSpPr txBox="1"/>
          <p:nvPr/>
        </p:nvSpPr>
        <p:spPr>
          <a:xfrm>
            <a:off x="4892679" y="1855792"/>
            <a:ext cx="1960563" cy="522287"/>
          </a:xfrm>
          <a:prstGeom prst="rect">
            <a:avLst/>
          </a:prstGeom>
          <a:noFill/>
        </p:spPr>
        <p:txBody>
          <a:bodyPr wrap="none">
            <a:spAutoFit/>
          </a:bodyPr>
          <a:lstStyle/>
          <a:p>
            <a:pPr>
              <a:defRPr/>
            </a:pPr>
            <a:r>
              <a:rPr lang="en-US" sz="2800" b="1" dirty="0">
                <a:solidFill>
                  <a:srgbClr val="379ACA"/>
                </a:solidFill>
                <a:latin typeface="+mj-lt"/>
              </a:rPr>
              <a:t>INTEREST</a:t>
            </a:r>
          </a:p>
        </p:txBody>
      </p:sp>
      <p:sp>
        <p:nvSpPr>
          <p:cNvPr id="60423" name="Content Placeholder 2"/>
          <p:cNvSpPr txBox="1">
            <a:spLocks/>
          </p:cNvSpPr>
          <p:nvPr/>
        </p:nvSpPr>
        <p:spPr bwMode="auto">
          <a:xfrm>
            <a:off x="4892675" y="2417763"/>
            <a:ext cx="4249738" cy="32626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lvl1pPr marL="342900" indent="-342900" eaLnBrk="0" hangingPunct="0">
              <a:defRPr sz="2400">
                <a:solidFill>
                  <a:schemeClr val="tx1"/>
                </a:solidFill>
                <a:latin typeface="Times New Roman" charset="0"/>
                <a:ea typeface="ＭＳ Ｐゴシック" charset="0"/>
                <a:cs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0"/>
              </a:defRPr>
            </a:lvl9pPr>
          </a:lstStyle>
          <a:p>
            <a:pPr>
              <a:spcBef>
                <a:spcPct val="20000"/>
              </a:spcBef>
              <a:buFont typeface="Arial" charset="0"/>
              <a:buChar char="•"/>
            </a:pPr>
            <a:r>
              <a:rPr lang="en-US" sz="2600" dirty="0">
                <a:latin typeface="Arial" charset="0"/>
                <a:cs typeface="Arial" charset="0"/>
              </a:rPr>
              <a:t>Coordinate assessment of employee needs and interest (e.g., online or in-person survey)</a:t>
            </a:r>
          </a:p>
          <a:p>
            <a:pPr lvl="1">
              <a:spcBef>
                <a:spcPct val="20000"/>
              </a:spcBef>
              <a:buFont typeface="Arial" charset="0"/>
              <a:buChar char="–"/>
            </a:pPr>
            <a:r>
              <a:rPr lang="en-US" sz="2200" dirty="0">
                <a:latin typeface="Arial" charset="0"/>
                <a:cs typeface="Arial" charset="0"/>
              </a:rPr>
              <a:t>Personal needs</a:t>
            </a:r>
          </a:p>
          <a:p>
            <a:pPr lvl="1">
              <a:spcBef>
                <a:spcPct val="20000"/>
              </a:spcBef>
              <a:buFont typeface="Arial" charset="0"/>
              <a:buChar char="–"/>
            </a:pPr>
            <a:r>
              <a:rPr lang="en-US" sz="2200" dirty="0">
                <a:latin typeface="Arial" charset="0"/>
                <a:cs typeface="Arial" charset="0"/>
              </a:rPr>
              <a:t>Worksite needs / hazards</a:t>
            </a:r>
          </a:p>
          <a:p>
            <a:pPr lvl="1">
              <a:spcBef>
                <a:spcPct val="20000"/>
              </a:spcBef>
              <a:buFont typeface="Arial" charset="0"/>
              <a:buChar char="–"/>
            </a:pPr>
            <a:r>
              <a:rPr lang="en-US" sz="2200" dirty="0">
                <a:latin typeface="Arial" charset="0"/>
                <a:cs typeface="Arial" charset="0"/>
              </a:rPr>
              <a:t>Program interest</a:t>
            </a:r>
          </a:p>
        </p:txBody>
      </p:sp>
      <p:pic>
        <p:nvPicPr>
          <p:cNvPr id="60424" name="Picture 10" descr="Workplace Assessment_v2.png"/>
          <p:cNvPicPr>
            <a:picLocks noChangeAspect="1"/>
          </p:cNvPicPr>
          <p:nvPr/>
        </p:nvPicPr>
        <p:blipFill>
          <a:blip r:embed="rId3">
            <a:extLst>
              <a:ext uri="{28A0092B-C50C-407E-A947-70E740481C1C}">
                <a14:useLocalDpi xmlns:a14="http://schemas.microsoft.com/office/drawing/2010/main" val="0"/>
              </a:ext>
            </a:extLst>
          </a:blip>
          <a:srcRect l="6680" r="5402"/>
          <a:stretch>
            <a:fillRect/>
          </a:stretch>
        </p:blipFill>
        <p:spPr bwMode="auto">
          <a:xfrm>
            <a:off x="685800" y="284163"/>
            <a:ext cx="1042988" cy="11858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457599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Title 1"/>
          <p:cNvSpPr>
            <a:spLocks noGrp="1"/>
          </p:cNvSpPr>
          <p:nvPr>
            <p:ph type="title"/>
          </p:nvPr>
        </p:nvSpPr>
        <p:spPr>
          <a:xfrm>
            <a:off x="1298575" y="626706"/>
            <a:ext cx="7462838" cy="1143000"/>
          </a:xfrm>
        </p:spPr>
        <p:txBody>
          <a:bodyPr/>
          <a:lstStyle/>
          <a:p>
            <a:r>
              <a:rPr lang="en-US" dirty="0">
                <a:latin typeface="Arial" charset="0"/>
              </a:rPr>
              <a:t>Health Programs and Policies</a:t>
            </a:r>
          </a:p>
        </p:txBody>
      </p:sp>
      <p:sp>
        <p:nvSpPr>
          <p:cNvPr id="64514" name="Content Placeholder 2"/>
          <p:cNvSpPr>
            <a:spLocks noGrp="1"/>
          </p:cNvSpPr>
          <p:nvPr>
            <p:ph idx="1"/>
          </p:nvPr>
        </p:nvSpPr>
        <p:spPr>
          <a:xfrm>
            <a:off x="457204" y="1804988"/>
            <a:ext cx="4678363" cy="4525962"/>
          </a:xfrm>
        </p:spPr>
        <p:txBody>
          <a:bodyPr/>
          <a:lstStyle/>
          <a:p>
            <a:pPr marL="0" indent="0">
              <a:buNone/>
            </a:pPr>
            <a:r>
              <a:rPr lang="en-US" sz="2800" dirty="0"/>
              <a:t>Generating options that take a more comprehensive view of health and well-being can increase effectiveness by meeting employees where they are in terms of changing behaviors. </a:t>
            </a:r>
          </a:p>
        </p:txBody>
      </p:sp>
      <p:sp>
        <p:nvSpPr>
          <p:cNvPr id="64517" name="TextBox 7"/>
          <p:cNvSpPr txBox="1">
            <a:spLocks noChangeArrowheads="1"/>
          </p:cNvSpPr>
          <p:nvPr/>
        </p:nvSpPr>
        <p:spPr bwMode="auto">
          <a:xfrm>
            <a:off x="457200" y="261942"/>
            <a:ext cx="1053494" cy="10156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charset="0"/>
                <a:ea typeface="ＭＳ Ｐゴシック" charset="0"/>
                <a:cs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r>
              <a:rPr lang="en-US" sz="3200" b="1" dirty="0">
                <a:solidFill>
                  <a:srgbClr val="4A4B4F"/>
                </a:solidFill>
                <a:latin typeface="Arial" charset="0"/>
                <a:cs typeface="Arial" charset="0"/>
              </a:rPr>
              <a:t>#</a:t>
            </a:r>
            <a:r>
              <a:rPr lang="en-US" sz="6000" b="1" dirty="0">
                <a:solidFill>
                  <a:srgbClr val="4A4B4F"/>
                </a:solidFill>
                <a:latin typeface="Arial" charset="0"/>
                <a:cs typeface="Arial" charset="0"/>
              </a:rPr>
              <a:t>3 </a:t>
            </a:r>
            <a:endParaRPr lang="en-US" sz="1800" dirty="0">
              <a:solidFill>
                <a:srgbClr val="4A4B4F"/>
              </a:solidFill>
            </a:endParaRPr>
          </a:p>
        </p:txBody>
      </p:sp>
      <p:pic>
        <p:nvPicPr>
          <p:cNvPr id="64518" name="Picture 1" descr="Health Policies and Programs_v2.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56911" y="1804992"/>
            <a:ext cx="3466278" cy="346627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84411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6561" name="Title 1"/>
          <p:cNvSpPr>
            <a:spLocks noGrp="1"/>
          </p:cNvSpPr>
          <p:nvPr>
            <p:ph type="title"/>
          </p:nvPr>
        </p:nvSpPr>
        <p:spPr>
          <a:xfrm>
            <a:off x="2073457" y="576439"/>
            <a:ext cx="6630987" cy="1143000"/>
          </a:xfrm>
        </p:spPr>
        <p:txBody>
          <a:bodyPr/>
          <a:lstStyle/>
          <a:p>
            <a:r>
              <a:rPr lang="en-US" dirty="0">
                <a:latin typeface="Arial" charset="0"/>
              </a:rPr>
              <a:t>Health Programs and Policies - </a:t>
            </a:r>
            <a:br>
              <a:rPr lang="en-US" dirty="0">
                <a:latin typeface="Arial" charset="0"/>
              </a:rPr>
            </a:br>
            <a:r>
              <a:rPr lang="en-US" sz="2200" b="1" i="1" dirty="0">
                <a:solidFill>
                  <a:schemeClr val="accent2"/>
                </a:solidFill>
              </a:rPr>
              <a:t> </a:t>
            </a:r>
            <a:r>
              <a:rPr lang="en-US" sz="2200" i="1" dirty="0">
                <a:solidFill>
                  <a:schemeClr val="accent2"/>
                </a:solidFill>
              </a:rPr>
              <a:t>Strategies</a:t>
            </a:r>
          </a:p>
        </p:txBody>
      </p:sp>
      <p:sp>
        <p:nvSpPr>
          <p:cNvPr id="66565" name="Rectangle 2"/>
          <p:cNvSpPr>
            <a:spLocks noChangeArrowheads="1"/>
          </p:cNvSpPr>
          <p:nvPr/>
        </p:nvSpPr>
        <p:spPr bwMode="auto">
          <a:xfrm>
            <a:off x="212582" y="1960939"/>
            <a:ext cx="6564312" cy="49244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en-US" sz="2600" dirty="0">
                <a:solidFill>
                  <a:srgbClr val="4A4B4F"/>
                </a:solidFill>
                <a:latin typeface="Arial" charset="0"/>
                <a:cs typeface="Arial" charset="0"/>
              </a:rPr>
              <a:t>Setting goals and objectives</a:t>
            </a:r>
            <a:endParaRPr lang="en-US" dirty="0">
              <a:solidFill>
                <a:srgbClr val="4A4B4F"/>
              </a:solidFill>
            </a:endParaRPr>
          </a:p>
        </p:txBody>
      </p:sp>
      <p:pic>
        <p:nvPicPr>
          <p:cNvPr id="66568" name="Picture 9" descr="Health Policies and Programs_v2.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6588" y="279400"/>
            <a:ext cx="1111250" cy="11112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 name="Picture 3" descr="A picture containing drawing&#10;&#10;Description automatically generated">
            <a:extLst>
              <a:ext uri="{FF2B5EF4-FFF2-40B4-BE49-F238E27FC236}">
                <a16:creationId xmlns:a16="http://schemas.microsoft.com/office/drawing/2014/main" id="{3709EFCA-A241-41E3-BC94-A14ED6806C2C}"/>
              </a:ext>
            </a:extLst>
          </p:cNvPr>
          <p:cNvPicPr>
            <a:picLocks noChangeAspect="1"/>
          </p:cNvPicPr>
          <p:nvPr/>
        </p:nvPicPr>
        <p:blipFill>
          <a:blip r:embed="rId4"/>
          <a:stretch>
            <a:fillRect/>
          </a:stretch>
        </p:blipFill>
        <p:spPr>
          <a:xfrm>
            <a:off x="0" y="2803525"/>
            <a:ext cx="9144000" cy="2474296"/>
          </a:xfrm>
          <a:prstGeom prst="rect">
            <a:avLst/>
          </a:prstGeom>
        </p:spPr>
      </p:pic>
    </p:spTree>
    <p:extLst>
      <p:ext uri="{BB962C8B-B14F-4D97-AF65-F5344CB8AC3E}">
        <p14:creationId xmlns:p14="http://schemas.microsoft.com/office/powerpoint/2010/main" val="17897112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6561" name="Title 1"/>
          <p:cNvSpPr>
            <a:spLocks noGrp="1"/>
          </p:cNvSpPr>
          <p:nvPr>
            <p:ph type="title"/>
          </p:nvPr>
        </p:nvSpPr>
        <p:spPr>
          <a:xfrm>
            <a:off x="2073457" y="576439"/>
            <a:ext cx="6630987" cy="1143000"/>
          </a:xfrm>
        </p:spPr>
        <p:txBody>
          <a:bodyPr/>
          <a:lstStyle/>
          <a:p>
            <a:r>
              <a:rPr lang="en-US" dirty="0">
                <a:latin typeface="Arial" charset="0"/>
              </a:rPr>
              <a:t>Health Programs and Policies</a:t>
            </a:r>
            <a:br>
              <a:rPr lang="en-US" dirty="0">
                <a:latin typeface="Arial" charset="0"/>
              </a:rPr>
            </a:br>
            <a:r>
              <a:rPr lang="en-US" sz="2200" b="1" i="1" dirty="0">
                <a:solidFill>
                  <a:schemeClr val="accent2"/>
                </a:solidFill>
              </a:rPr>
              <a:t> </a:t>
            </a:r>
            <a:r>
              <a:rPr lang="en-US" sz="2200" i="1" dirty="0">
                <a:solidFill>
                  <a:schemeClr val="accent2"/>
                </a:solidFill>
              </a:rPr>
              <a:t>Examples</a:t>
            </a:r>
          </a:p>
        </p:txBody>
      </p:sp>
      <p:sp>
        <p:nvSpPr>
          <p:cNvPr id="66562" name="Content Placeholder 2"/>
          <p:cNvSpPr>
            <a:spLocks noGrp="1"/>
          </p:cNvSpPr>
          <p:nvPr>
            <p:ph idx="1"/>
          </p:nvPr>
        </p:nvSpPr>
        <p:spPr>
          <a:xfrm>
            <a:off x="5473359" y="2991443"/>
            <a:ext cx="3394075" cy="2647950"/>
          </a:xfrm>
        </p:spPr>
        <p:txBody>
          <a:bodyPr/>
          <a:lstStyle/>
          <a:p>
            <a:pPr marL="0" indent="0">
              <a:buNone/>
            </a:pPr>
            <a:r>
              <a:rPr lang="en-US" sz="2600" dirty="0"/>
              <a:t>.  </a:t>
            </a:r>
          </a:p>
        </p:txBody>
      </p:sp>
      <p:sp>
        <p:nvSpPr>
          <p:cNvPr id="66565" name="Rectangle 2"/>
          <p:cNvSpPr>
            <a:spLocks noChangeArrowheads="1"/>
          </p:cNvSpPr>
          <p:nvPr/>
        </p:nvSpPr>
        <p:spPr bwMode="auto">
          <a:xfrm>
            <a:off x="4572001" y="1539563"/>
            <a:ext cx="4295430" cy="369331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r>
              <a:rPr lang="en-US" sz="2600" dirty="0">
                <a:solidFill>
                  <a:srgbClr val="4A4B4F"/>
                </a:solidFill>
                <a:latin typeface="Arial" charset="0"/>
                <a:cs typeface="Arial" charset="0"/>
              </a:rPr>
              <a:t>RK Mechanical has shown their dedication to employee health and safety by focusing on what affects and matters to their employees most – mental health and disease prevention and management.</a:t>
            </a:r>
            <a:endParaRPr lang="en-US" sz="2600" dirty="0">
              <a:solidFill>
                <a:srgbClr val="4A4B4F"/>
              </a:solidFill>
            </a:endParaRPr>
          </a:p>
        </p:txBody>
      </p:sp>
      <p:graphicFrame>
        <p:nvGraphicFramePr>
          <p:cNvPr id="3" name="Diagram 2"/>
          <p:cNvGraphicFramePr/>
          <p:nvPr>
            <p:extLst>
              <p:ext uri="{D42A27DB-BD31-4B8C-83A1-F6EECF244321}">
                <p14:modId xmlns:p14="http://schemas.microsoft.com/office/powerpoint/2010/main" val="1309910496"/>
              </p:ext>
            </p:extLst>
          </p:nvPr>
        </p:nvGraphicFramePr>
        <p:xfrm>
          <a:off x="461968" y="1558637"/>
          <a:ext cx="3557067" cy="50199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6568" name="Picture 9" descr="Health Policies and Programs_v2.png"/>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36588" y="279400"/>
            <a:ext cx="1111250" cy="11112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AABC1D99-3CD6-4509-8726-E658518FE2DF}"/>
              </a:ext>
            </a:extLst>
          </p:cNvPr>
          <p:cNvPicPr>
            <a:picLocks noChangeAspect="1"/>
          </p:cNvPicPr>
          <p:nvPr/>
        </p:nvPicPr>
        <p:blipFill>
          <a:blip r:embed="rId9"/>
          <a:stretch>
            <a:fillRect/>
          </a:stretch>
        </p:blipFill>
        <p:spPr>
          <a:xfrm>
            <a:off x="6961288" y="4864101"/>
            <a:ext cx="1714500" cy="1714500"/>
          </a:xfrm>
          <a:prstGeom prst="rect">
            <a:avLst/>
          </a:prstGeom>
        </p:spPr>
      </p:pic>
    </p:spTree>
    <p:extLst>
      <p:ext uri="{BB962C8B-B14F-4D97-AF65-F5344CB8AC3E}">
        <p14:creationId xmlns:p14="http://schemas.microsoft.com/office/powerpoint/2010/main" val="39700602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Title 1"/>
          <p:cNvSpPr>
            <a:spLocks noGrp="1"/>
          </p:cNvSpPr>
          <p:nvPr>
            <p:ph type="title"/>
          </p:nvPr>
        </p:nvSpPr>
        <p:spPr>
          <a:xfrm>
            <a:off x="1298575" y="635081"/>
            <a:ext cx="7367588" cy="873580"/>
          </a:xfrm>
        </p:spPr>
        <p:txBody>
          <a:bodyPr/>
          <a:lstStyle/>
          <a:p>
            <a:r>
              <a:rPr lang="en-US" dirty="0">
                <a:latin typeface="Arial" charset="0"/>
              </a:rPr>
              <a:t>Safety Programs and Policies</a:t>
            </a:r>
          </a:p>
        </p:txBody>
      </p:sp>
      <p:sp>
        <p:nvSpPr>
          <p:cNvPr id="68610" name="Content Placeholder 2"/>
          <p:cNvSpPr>
            <a:spLocks noGrp="1"/>
          </p:cNvSpPr>
          <p:nvPr>
            <p:ph idx="1"/>
          </p:nvPr>
        </p:nvSpPr>
        <p:spPr>
          <a:xfrm>
            <a:off x="457204" y="1930404"/>
            <a:ext cx="4678363" cy="4525963"/>
          </a:xfrm>
        </p:spPr>
        <p:txBody>
          <a:bodyPr/>
          <a:lstStyle/>
          <a:p>
            <a:pPr marL="0" indent="0">
              <a:buNone/>
            </a:pPr>
            <a:r>
              <a:rPr lang="en-US" sz="2800" dirty="0"/>
              <a:t>Safety is #1. Integrating safety and health together doesn’t mean they have to live in the same place. Identify ways to streamline strategies to ensure you are preventing all occupational illness, injury, and fatalities.</a:t>
            </a:r>
          </a:p>
        </p:txBody>
      </p:sp>
      <p:sp>
        <p:nvSpPr>
          <p:cNvPr id="68613" name="TextBox 7"/>
          <p:cNvSpPr txBox="1">
            <a:spLocks noChangeArrowheads="1"/>
          </p:cNvSpPr>
          <p:nvPr/>
        </p:nvSpPr>
        <p:spPr bwMode="auto">
          <a:xfrm>
            <a:off x="457200" y="261942"/>
            <a:ext cx="1053494" cy="10156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charset="0"/>
                <a:ea typeface="ＭＳ Ｐゴシック" charset="0"/>
                <a:cs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r>
              <a:rPr lang="en-US" sz="3200" b="1" dirty="0">
                <a:solidFill>
                  <a:srgbClr val="4A4B4F"/>
                </a:solidFill>
                <a:latin typeface="Arial" charset="0"/>
                <a:cs typeface="Arial" charset="0"/>
              </a:rPr>
              <a:t>#</a:t>
            </a:r>
            <a:r>
              <a:rPr lang="en-US" sz="6000" b="1" dirty="0">
                <a:solidFill>
                  <a:srgbClr val="4A4B4F"/>
                </a:solidFill>
                <a:latin typeface="Arial" charset="0"/>
                <a:cs typeface="Arial" charset="0"/>
              </a:rPr>
              <a:t>4 </a:t>
            </a:r>
            <a:endParaRPr lang="en-US" sz="1800" dirty="0">
              <a:solidFill>
                <a:srgbClr val="4A4B4F"/>
              </a:solidFill>
            </a:endParaRPr>
          </a:p>
        </p:txBody>
      </p:sp>
      <p:pic>
        <p:nvPicPr>
          <p:cNvPr id="68614" name="Picture 1" descr="Safety Policies and Programs.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82204" y="1930400"/>
            <a:ext cx="3404596" cy="34045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043465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Title 1"/>
          <p:cNvSpPr>
            <a:spLocks noGrp="1"/>
          </p:cNvSpPr>
          <p:nvPr>
            <p:ph type="title"/>
          </p:nvPr>
        </p:nvSpPr>
        <p:spPr>
          <a:xfrm>
            <a:off x="1510258" y="606999"/>
            <a:ext cx="7388225" cy="1143000"/>
          </a:xfrm>
        </p:spPr>
        <p:txBody>
          <a:bodyPr/>
          <a:lstStyle/>
          <a:p>
            <a:r>
              <a:rPr lang="en-US" dirty="0">
                <a:latin typeface="Arial" charset="0"/>
              </a:rPr>
              <a:t>Engagement</a:t>
            </a:r>
            <a:endParaRPr lang="en-US" dirty="0">
              <a:solidFill>
                <a:srgbClr val="7F7F7F"/>
              </a:solidFill>
              <a:latin typeface="Arial" charset="0"/>
            </a:endParaRPr>
          </a:p>
        </p:txBody>
      </p:sp>
      <p:sp>
        <p:nvSpPr>
          <p:cNvPr id="72706" name="Content Placeholder 2"/>
          <p:cNvSpPr>
            <a:spLocks noGrp="1"/>
          </p:cNvSpPr>
          <p:nvPr>
            <p:ph idx="1"/>
          </p:nvPr>
        </p:nvSpPr>
        <p:spPr>
          <a:xfrm>
            <a:off x="457204" y="1975813"/>
            <a:ext cx="4310063" cy="4186865"/>
          </a:xfrm>
        </p:spPr>
        <p:txBody>
          <a:bodyPr/>
          <a:lstStyle/>
          <a:p>
            <a:pPr marL="0" indent="0">
              <a:buNone/>
            </a:pPr>
            <a:r>
              <a:rPr lang="en-US" sz="2800" dirty="0"/>
              <a:t>Engagement means something different to everyone. At the core it depends on strategic communication, equity, and inclusion to reach all employees as well as to extend it families and communities.</a:t>
            </a:r>
          </a:p>
        </p:txBody>
      </p:sp>
      <p:sp>
        <p:nvSpPr>
          <p:cNvPr id="72709" name="TextBox 8"/>
          <p:cNvSpPr txBox="1">
            <a:spLocks noChangeArrowheads="1"/>
          </p:cNvSpPr>
          <p:nvPr/>
        </p:nvSpPr>
        <p:spPr bwMode="auto">
          <a:xfrm>
            <a:off x="457200" y="261942"/>
            <a:ext cx="1053494" cy="10156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charset="0"/>
                <a:ea typeface="ＭＳ Ｐゴシック" charset="0"/>
                <a:cs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r>
              <a:rPr lang="en-US" sz="3200" b="1" dirty="0">
                <a:solidFill>
                  <a:srgbClr val="4A4B4F"/>
                </a:solidFill>
                <a:latin typeface="Arial" charset="0"/>
                <a:cs typeface="Arial" charset="0"/>
              </a:rPr>
              <a:t>#</a:t>
            </a:r>
            <a:r>
              <a:rPr lang="en-US" sz="6000" b="1" dirty="0">
                <a:solidFill>
                  <a:srgbClr val="4A4B4F"/>
                </a:solidFill>
                <a:latin typeface="Arial" charset="0"/>
                <a:cs typeface="Arial" charset="0"/>
              </a:rPr>
              <a:t>5 </a:t>
            </a:r>
            <a:endParaRPr lang="en-US" sz="1800" dirty="0">
              <a:solidFill>
                <a:srgbClr val="4A4B4F"/>
              </a:solidFill>
            </a:endParaRPr>
          </a:p>
        </p:txBody>
      </p:sp>
      <p:pic>
        <p:nvPicPr>
          <p:cNvPr id="72710" name="Picture 1" descr="Engagement.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68322" y="1975813"/>
            <a:ext cx="3028143" cy="30270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196990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Title 1"/>
          <p:cNvSpPr>
            <a:spLocks noGrp="1"/>
          </p:cNvSpPr>
          <p:nvPr>
            <p:ph type="title"/>
          </p:nvPr>
        </p:nvSpPr>
        <p:spPr>
          <a:xfrm>
            <a:off x="2054225" y="503971"/>
            <a:ext cx="6427788" cy="1143000"/>
          </a:xfrm>
        </p:spPr>
        <p:txBody>
          <a:bodyPr/>
          <a:lstStyle/>
          <a:p>
            <a:r>
              <a:rPr lang="en-US" dirty="0">
                <a:latin typeface="Arial" charset="0"/>
              </a:rPr>
              <a:t>Engagement  -</a:t>
            </a:r>
            <a:br>
              <a:rPr lang="en-US" dirty="0">
                <a:latin typeface="Arial" charset="0"/>
              </a:rPr>
            </a:br>
            <a:r>
              <a:rPr lang="en-US" sz="2200" i="1" dirty="0">
                <a:solidFill>
                  <a:schemeClr val="accent2"/>
                </a:solidFill>
              </a:rPr>
              <a:t>Strategies</a:t>
            </a:r>
          </a:p>
        </p:txBody>
      </p:sp>
      <p:pic>
        <p:nvPicPr>
          <p:cNvPr id="74759" name="Picture 8" descr="Engagement.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7050" y="323854"/>
            <a:ext cx="1136650" cy="11350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 name="Content Placeholder 3">
            <a:extLst>
              <a:ext uri="{FF2B5EF4-FFF2-40B4-BE49-F238E27FC236}">
                <a16:creationId xmlns:a16="http://schemas.microsoft.com/office/drawing/2014/main" id="{340C2F8D-D022-4091-A756-CFABA4760113}"/>
              </a:ext>
            </a:extLst>
          </p:cNvPr>
          <p:cNvSpPr>
            <a:spLocks noGrp="1"/>
          </p:cNvSpPr>
          <p:nvPr>
            <p:ph idx="1"/>
          </p:nvPr>
        </p:nvSpPr>
        <p:spPr>
          <a:xfrm>
            <a:off x="527054" y="1849176"/>
            <a:ext cx="7988299" cy="3978275"/>
          </a:xfrm>
        </p:spPr>
        <p:txBody>
          <a:bodyPr/>
          <a:lstStyle/>
          <a:p>
            <a:r>
              <a:rPr lang="en-US" sz="2400" dirty="0"/>
              <a:t>Make it convenient – real-time, in person, informal</a:t>
            </a:r>
          </a:p>
          <a:p>
            <a:pPr marL="0" indent="0">
              <a:buNone/>
            </a:pPr>
            <a:endParaRPr lang="en-US" sz="2400" dirty="0"/>
          </a:p>
          <a:p>
            <a:r>
              <a:rPr lang="en-US" sz="2400" dirty="0"/>
              <a:t>Make it interesting - visual and fun</a:t>
            </a:r>
          </a:p>
          <a:p>
            <a:pPr marL="0" indent="0">
              <a:buNone/>
            </a:pPr>
            <a:endParaRPr lang="en-US" sz="2400" dirty="0"/>
          </a:p>
          <a:p>
            <a:r>
              <a:rPr lang="en-US" sz="2400" dirty="0"/>
              <a:t>Find your champions</a:t>
            </a:r>
          </a:p>
          <a:p>
            <a:pPr marL="0" indent="0">
              <a:buNone/>
            </a:pPr>
            <a:endParaRPr lang="en-US" sz="2400" dirty="0"/>
          </a:p>
          <a:p>
            <a:r>
              <a:rPr lang="en-US" sz="2400" dirty="0"/>
              <a:t>Measure it to observe changes in behavior over time</a:t>
            </a:r>
          </a:p>
          <a:p>
            <a:pPr marL="0" indent="0">
              <a:buNone/>
            </a:pPr>
            <a:endParaRPr lang="en-US" sz="2400" dirty="0"/>
          </a:p>
          <a:p>
            <a:r>
              <a:rPr lang="en-US" sz="2400" dirty="0"/>
              <a:t>Experiment and don’t be afraid to fail</a:t>
            </a:r>
          </a:p>
        </p:txBody>
      </p:sp>
    </p:spTree>
    <p:extLst>
      <p:ext uri="{BB962C8B-B14F-4D97-AF65-F5344CB8AC3E}">
        <p14:creationId xmlns:p14="http://schemas.microsoft.com/office/powerpoint/2010/main" val="11160414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Content Placeholder 2"/>
          <p:cNvSpPr>
            <a:spLocks noGrp="1"/>
          </p:cNvSpPr>
          <p:nvPr>
            <p:ph idx="1"/>
          </p:nvPr>
        </p:nvSpPr>
        <p:spPr>
          <a:xfrm>
            <a:off x="401637" y="4457312"/>
            <a:ext cx="8210550" cy="1587500"/>
          </a:xfrm>
        </p:spPr>
        <p:txBody>
          <a:bodyPr/>
          <a:lstStyle/>
          <a:p>
            <a:pPr marL="0" indent="0">
              <a:buNone/>
            </a:pPr>
            <a:r>
              <a:rPr lang="en-US" sz="2400" dirty="0"/>
              <a:t>promotion.  This includes webinars, physical activities and worksite events.  Clients participate and get a real sense of the values of the organization. </a:t>
            </a:r>
          </a:p>
        </p:txBody>
      </p:sp>
      <p:sp>
        <p:nvSpPr>
          <p:cNvPr id="74755" name="Title 1"/>
          <p:cNvSpPr>
            <a:spLocks noGrp="1"/>
          </p:cNvSpPr>
          <p:nvPr>
            <p:ph type="title"/>
          </p:nvPr>
        </p:nvSpPr>
        <p:spPr>
          <a:xfrm>
            <a:off x="2054225" y="503971"/>
            <a:ext cx="6427788" cy="1143000"/>
          </a:xfrm>
        </p:spPr>
        <p:txBody>
          <a:bodyPr/>
          <a:lstStyle/>
          <a:p>
            <a:r>
              <a:rPr lang="en-US" dirty="0">
                <a:latin typeface="Arial" charset="0"/>
              </a:rPr>
              <a:t>Engagement -</a:t>
            </a:r>
            <a:br>
              <a:rPr lang="en-US" dirty="0">
                <a:latin typeface="Arial" charset="0"/>
              </a:rPr>
            </a:br>
            <a:r>
              <a:rPr lang="en-US" sz="2200" i="1" dirty="0">
                <a:solidFill>
                  <a:schemeClr val="accent2"/>
                </a:solidFill>
              </a:rPr>
              <a:t>Example</a:t>
            </a:r>
          </a:p>
        </p:txBody>
      </p:sp>
      <p:pic>
        <p:nvPicPr>
          <p:cNvPr id="74757" name="Picture 1" descr="IMG_2716.JPG"/>
          <p:cNvPicPr>
            <a:picLocks noChangeAspect="1"/>
          </p:cNvPicPr>
          <p:nvPr/>
        </p:nvPicPr>
        <p:blipFill>
          <a:blip r:embed="rId3">
            <a:extLst>
              <a:ext uri="{28A0092B-C50C-407E-A947-70E740481C1C}">
                <a14:useLocalDpi xmlns:a14="http://schemas.microsoft.com/office/drawing/2010/main" val="0"/>
              </a:ext>
            </a:extLst>
          </a:blip>
          <a:srcRect t="19414" b="10625"/>
          <a:stretch>
            <a:fillRect/>
          </a:stretch>
        </p:blipFill>
        <p:spPr bwMode="auto">
          <a:xfrm>
            <a:off x="2592391" y="1646971"/>
            <a:ext cx="6175375" cy="2603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Rectangle 2"/>
          <p:cNvSpPr/>
          <p:nvPr/>
        </p:nvSpPr>
        <p:spPr>
          <a:xfrm>
            <a:off x="401637" y="2610579"/>
            <a:ext cx="2190750" cy="1938992"/>
          </a:xfrm>
          <a:prstGeom prst="rect">
            <a:avLst/>
          </a:prstGeom>
        </p:spPr>
        <p:txBody>
          <a:bodyPr>
            <a:spAutoFit/>
          </a:bodyPr>
          <a:lstStyle/>
          <a:p>
            <a:pPr>
              <a:defRPr/>
            </a:pPr>
            <a:r>
              <a:rPr lang="en-US" sz="2400" dirty="0">
                <a:latin typeface="Arial" charset="0"/>
              </a:rPr>
              <a:t>RNL Design invites clients in for events </a:t>
            </a:r>
            <a:r>
              <a:rPr lang="en-US" sz="2400" dirty="0">
                <a:latin typeface="Arial" charset="0"/>
                <a:cs typeface="Arial"/>
              </a:rPr>
              <a:t>and programs around health</a:t>
            </a:r>
            <a:endParaRPr lang="en-US" sz="2400" dirty="0"/>
          </a:p>
        </p:txBody>
      </p:sp>
      <p:pic>
        <p:nvPicPr>
          <p:cNvPr id="74759" name="Picture 8" descr="Engagement.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27050" y="323854"/>
            <a:ext cx="1136650" cy="11350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568189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Title 1"/>
          <p:cNvSpPr>
            <a:spLocks noGrp="1"/>
          </p:cNvSpPr>
          <p:nvPr>
            <p:ph type="title"/>
          </p:nvPr>
        </p:nvSpPr>
        <p:spPr>
          <a:xfrm>
            <a:off x="1779087" y="704850"/>
            <a:ext cx="7205062" cy="1143000"/>
          </a:xfrm>
        </p:spPr>
        <p:txBody>
          <a:bodyPr/>
          <a:lstStyle/>
          <a:p>
            <a:pPr>
              <a:defRPr/>
            </a:pPr>
            <a:r>
              <a:rPr lang="en-US" dirty="0">
                <a:latin typeface="Arial" charset="0"/>
              </a:rPr>
              <a:t>Evaluation </a:t>
            </a:r>
            <a:endParaRPr lang="en-US" dirty="0">
              <a:solidFill>
                <a:schemeClr val="bg1">
                  <a:lumMod val="50000"/>
                </a:schemeClr>
              </a:solidFill>
              <a:latin typeface="Arial" charset="0"/>
            </a:endParaRPr>
          </a:p>
        </p:txBody>
      </p:sp>
      <p:sp>
        <p:nvSpPr>
          <p:cNvPr id="76802" name="Content Placeholder 2"/>
          <p:cNvSpPr>
            <a:spLocks noGrp="1"/>
          </p:cNvSpPr>
          <p:nvPr>
            <p:ph idx="1"/>
          </p:nvPr>
        </p:nvSpPr>
        <p:spPr>
          <a:xfrm>
            <a:off x="877890" y="2187508"/>
            <a:ext cx="3903663" cy="3938659"/>
          </a:xfrm>
        </p:spPr>
        <p:txBody>
          <a:bodyPr/>
          <a:lstStyle/>
          <a:p>
            <a:pPr marL="0" indent="0">
              <a:buNone/>
            </a:pPr>
            <a:r>
              <a:rPr lang="en-US" sz="2800" dirty="0"/>
              <a:t>Evaluation planning provides feedback to quantify the success of health and safety programs and adjust future programming to meet the dynamic needs of workers.</a:t>
            </a:r>
          </a:p>
        </p:txBody>
      </p:sp>
      <p:sp>
        <p:nvSpPr>
          <p:cNvPr id="76805" name="TextBox 1"/>
          <p:cNvSpPr txBox="1">
            <a:spLocks noChangeArrowheads="1"/>
          </p:cNvSpPr>
          <p:nvPr/>
        </p:nvSpPr>
        <p:spPr bwMode="auto">
          <a:xfrm>
            <a:off x="877887" y="314865"/>
            <a:ext cx="1053494" cy="10156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charset="0"/>
                <a:ea typeface="ＭＳ Ｐゴシック" charset="0"/>
                <a:cs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r>
              <a:rPr lang="en-US" sz="3200" b="1" dirty="0">
                <a:solidFill>
                  <a:srgbClr val="4A4B4F"/>
                </a:solidFill>
                <a:latin typeface="Arial" charset="0"/>
                <a:cs typeface="Arial" charset="0"/>
              </a:rPr>
              <a:t>#</a:t>
            </a:r>
            <a:r>
              <a:rPr lang="en-US" sz="6000" b="1" dirty="0">
                <a:solidFill>
                  <a:srgbClr val="4A4B4F"/>
                </a:solidFill>
                <a:latin typeface="Arial" charset="0"/>
                <a:cs typeface="Arial" charset="0"/>
              </a:rPr>
              <a:t>6 </a:t>
            </a:r>
            <a:endParaRPr lang="en-US" sz="1800" dirty="0">
              <a:solidFill>
                <a:srgbClr val="4A4B4F"/>
              </a:solidFill>
            </a:endParaRPr>
          </a:p>
        </p:txBody>
      </p:sp>
      <p:pic>
        <p:nvPicPr>
          <p:cNvPr id="76806" name="Picture 2" descr="Program Evaluation.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81618" y="2187504"/>
            <a:ext cx="3005306" cy="30053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894109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8850" name="Title 1"/>
          <p:cNvSpPr>
            <a:spLocks noGrp="1"/>
          </p:cNvSpPr>
          <p:nvPr>
            <p:ph type="title"/>
          </p:nvPr>
        </p:nvSpPr>
        <p:spPr>
          <a:xfrm>
            <a:off x="336702" y="1409261"/>
            <a:ext cx="6632575" cy="1143000"/>
          </a:xfrm>
        </p:spPr>
        <p:txBody>
          <a:bodyPr/>
          <a:lstStyle/>
          <a:p>
            <a:r>
              <a:rPr lang="en-US" dirty="0">
                <a:latin typeface="Arial" charset="0"/>
              </a:rPr>
              <a:t>Evaluation - </a:t>
            </a:r>
            <a:br>
              <a:rPr lang="en-US" dirty="0">
                <a:latin typeface="Arial" charset="0"/>
              </a:rPr>
            </a:br>
            <a:r>
              <a:rPr lang="en-US" sz="2200" i="1" dirty="0">
                <a:solidFill>
                  <a:schemeClr val="accent2"/>
                </a:solidFill>
              </a:rPr>
              <a:t>Strategy </a:t>
            </a:r>
          </a:p>
        </p:txBody>
      </p:sp>
      <p:pic>
        <p:nvPicPr>
          <p:cNvPr id="78865" name="Picture 8" descr="Program Evaluation.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flipH="1">
            <a:off x="984911" y="2560148"/>
            <a:ext cx="1077913" cy="10779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 name="Picture 3" descr="A screenshot of a cell phone&#10;&#10;Description automatically generated">
            <a:extLst>
              <a:ext uri="{FF2B5EF4-FFF2-40B4-BE49-F238E27FC236}">
                <a16:creationId xmlns:a16="http://schemas.microsoft.com/office/drawing/2014/main" id="{54925341-496D-4FFA-81D3-21363E6785AD}"/>
              </a:ext>
            </a:extLst>
          </p:cNvPr>
          <p:cNvPicPr>
            <a:picLocks noChangeAspect="1"/>
          </p:cNvPicPr>
          <p:nvPr/>
        </p:nvPicPr>
        <p:blipFill>
          <a:blip r:embed="rId4"/>
          <a:stretch>
            <a:fillRect/>
          </a:stretch>
        </p:blipFill>
        <p:spPr>
          <a:xfrm>
            <a:off x="3315334" y="236487"/>
            <a:ext cx="5665393" cy="6621517"/>
          </a:xfrm>
          <a:prstGeom prst="rect">
            <a:avLst/>
          </a:prstGeom>
        </p:spPr>
      </p:pic>
    </p:spTree>
    <p:extLst>
      <p:ext uri="{BB962C8B-B14F-4D97-AF65-F5344CB8AC3E}">
        <p14:creationId xmlns:p14="http://schemas.microsoft.com/office/powerpoint/2010/main" val="3408893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8849" name="Content Placeholder 2"/>
          <p:cNvSpPr>
            <a:spLocks noGrp="1"/>
          </p:cNvSpPr>
          <p:nvPr>
            <p:ph idx="1"/>
          </p:nvPr>
        </p:nvSpPr>
        <p:spPr>
          <a:xfrm>
            <a:off x="2911797" y="2433889"/>
            <a:ext cx="5957887" cy="3287713"/>
          </a:xfrm>
        </p:spPr>
        <p:txBody>
          <a:bodyPr/>
          <a:lstStyle/>
          <a:p>
            <a:pPr marL="0" indent="0">
              <a:lnSpc>
                <a:spcPct val="120000"/>
              </a:lnSpc>
              <a:buNone/>
            </a:pPr>
            <a:r>
              <a:rPr lang="en-US" sz="2800" dirty="0"/>
              <a:t>Poudre Valley School District does an entire program evaluation each year to evaluate effectiveness in relation to their health and safety goals.</a:t>
            </a:r>
          </a:p>
        </p:txBody>
      </p:sp>
      <p:sp>
        <p:nvSpPr>
          <p:cNvPr id="78850" name="Title 1"/>
          <p:cNvSpPr>
            <a:spLocks noGrp="1"/>
          </p:cNvSpPr>
          <p:nvPr>
            <p:ph type="title"/>
          </p:nvPr>
        </p:nvSpPr>
        <p:spPr>
          <a:xfrm>
            <a:off x="2001309" y="628867"/>
            <a:ext cx="6632575" cy="1143000"/>
          </a:xfrm>
        </p:spPr>
        <p:txBody>
          <a:bodyPr/>
          <a:lstStyle/>
          <a:p>
            <a:r>
              <a:rPr lang="en-US" dirty="0">
                <a:latin typeface="Arial" charset="0"/>
              </a:rPr>
              <a:t>Evaluation -</a:t>
            </a:r>
            <a:br>
              <a:rPr lang="en-US" dirty="0">
                <a:latin typeface="Arial" charset="0"/>
              </a:rPr>
            </a:br>
            <a:r>
              <a:rPr lang="en-US" sz="2200" i="1" dirty="0">
                <a:solidFill>
                  <a:schemeClr val="accent2"/>
                </a:solidFill>
              </a:rPr>
              <a:t>Examples </a:t>
            </a:r>
          </a:p>
        </p:txBody>
      </p:sp>
      <p:pic>
        <p:nvPicPr>
          <p:cNvPr id="78864" name="Picture 6" descr="603891_10152235493123452_1839859802_n.jpg"/>
          <p:cNvPicPr>
            <a:picLocks noChangeAspect="1"/>
          </p:cNvPicPr>
          <p:nvPr/>
        </p:nvPicPr>
        <p:blipFill>
          <a:blip r:embed="rId3">
            <a:extLst>
              <a:ext uri="{28A0092B-C50C-407E-A947-70E740481C1C}">
                <a14:useLocalDpi xmlns:a14="http://schemas.microsoft.com/office/drawing/2010/main" val="0"/>
              </a:ext>
            </a:extLst>
          </a:blip>
          <a:srcRect l="17732" t="3214" r="19221"/>
          <a:stretch>
            <a:fillRect/>
          </a:stretch>
        </p:blipFill>
        <p:spPr bwMode="auto">
          <a:xfrm>
            <a:off x="500599" y="2104705"/>
            <a:ext cx="2112963" cy="32416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8865" name="Picture 8" descr="Program Evaluation.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flipH="1">
            <a:off x="622304" y="384179"/>
            <a:ext cx="1077913" cy="10779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75295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FE6D32-FDA1-CE40-AA07-5A5B54E05BB9}"/>
              </a:ext>
            </a:extLst>
          </p:cNvPr>
          <p:cNvSpPr>
            <a:spLocks noGrp="1"/>
          </p:cNvSpPr>
          <p:nvPr>
            <p:ph type="title"/>
          </p:nvPr>
        </p:nvSpPr>
        <p:spPr/>
        <p:txBody>
          <a:bodyPr/>
          <a:lstStyle/>
          <a:p>
            <a:r>
              <a:rPr lang="en-US"/>
              <a:t>Summary</a:t>
            </a:r>
          </a:p>
        </p:txBody>
      </p:sp>
      <p:sp>
        <p:nvSpPr>
          <p:cNvPr id="3" name="Content Placeholder 2">
            <a:extLst>
              <a:ext uri="{FF2B5EF4-FFF2-40B4-BE49-F238E27FC236}">
                <a16:creationId xmlns:a16="http://schemas.microsoft.com/office/drawing/2014/main" id="{A8F443A9-8DFC-8243-9CEE-508CE5703BEC}"/>
              </a:ext>
            </a:extLst>
          </p:cNvPr>
          <p:cNvSpPr>
            <a:spLocks noGrp="1"/>
          </p:cNvSpPr>
          <p:nvPr>
            <p:ph idx="1"/>
          </p:nvPr>
        </p:nvSpPr>
        <p:spPr>
          <a:xfrm>
            <a:off x="647098" y="1616363"/>
            <a:ext cx="7886700" cy="3978275"/>
          </a:xfrm>
        </p:spPr>
        <p:txBody>
          <a:bodyPr/>
          <a:lstStyle/>
          <a:p>
            <a:pPr marL="0" indent="0" algn="ctr">
              <a:buNone/>
            </a:pPr>
            <a:r>
              <a:rPr lang="en-US" dirty="0"/>
              <a:t>Your organization can support employee health, safety, and well-being through attending to each of the 6 key benchmarks</a:t>
            </a:r>
          </a:p>
          <a:p>
            <a:pPr marL="342883" lvl="1" indent="0">
              <a:buNone/>
            </a:pPr>
            <a:endParaRPr lang="en-US" dirty="0"/>
          </a:p>
        </p:txBody>
      </p:sp>
      <p:graphicFrame>
        <p:nvGraphicFramePr>
          <p:cNvPr id="5" name="Diagram 4">
            <a:extLst>
              <a:ext uri="{FF2B5EF4-FFF2-40B4-BE49-F238E27FC236}">
                <a16:creationId xmlns:a16="http://schemas.microsoft.com/office/drawing/2014/main" id="{7DAF0ABA-58AC-6048-8F81-91D65CCB2E35}"/>
              </a:ext>
            </a:extLst>
          </p:cNvPr>
          <p:cNvGraphicFramePr/>
          <p:nvPr>
            <p:extLst>
              <p:ext uri="{D42A27DB-BD31-4B8C-83A1-F6EECF244321}">
                <p14:modId xmlns:p14="http://schemas.microsoft.com/office/powerpoint/2010/main" val="1031098626"/>
              </p:ext>
            </p:extLst>
          </p:nvPr>
        </p:nvGraphicFramePr>
        <p:xfrm>
          <a:off x="2267208" y="2923335"/>
          <a:ext cx="4380926" cy="31358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descr="Leadership Support_v2.png">
            <a:extLst>
              <a:ext uri="{FF2B5EF4-FFF2-40B4-BE49-F238E27FC236}">
                <a16:creationId xmlns:a16="http://schemas.microsoft.com/office/drawing/2014/main" id="{AFC89026-5076-1C48-B0F0-5B849208D543}"/>
              </a:ext>
            </a:extLst>
          </p:cNvPr>
          <p:cNvPicPr>
            <a:picLocks noChangeAspect="1"/>
          </p:cNvPicPr>
          <p:nvPr/>
        </p:nvPicPr>
        <p:blipFill>
          <a:blip r:embed="rId8">
            <a:extLst>
              <a:ext uri="{28A0092B-C50C-407E-A947-70E740481C1C}">
                <a14:useLocalDpi xmlns:a14="http://schemas.microsoft.com/office/drawing/2010/main" val="0"/>
              </a:ext>
            </a:extLst>
          </a:blip>
          <a:srcRect t="18246" b="16451"/>
          <a:stretch>
            <a:fillRect/>
          </a:stretch>
        </p:blipFill>
        <p:spPr bwMode="auto">
          <a:xfrm>
            <a:off x="4034646" y="2384264"/>
            <a:ext cx="897069" cy="58596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 name="Picture 6" descr="Workplace Assessment_v2.png">
            <a:extLst>
              <a:ext uri="{FF2B5EF4-FFF2-40B4-BE49-F238E27FC236}">
                <a16:creationId xmlns:a16="http://schemas.microsoft.com/office/drawing/2014/main" id="{BED68D64-4E75-074D-8D4F-AF43976F8B63}"/>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6199792" y="3605497"/>
            <a:ext cx="677000" cy="6778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Picture 6" descr="Engagement.png">
            <a:extLst>
              <a:ext uri="{FF2B5EF4-FFF2-40B4-BE49-F238E27FC236}">
                <a16:creationId xmlns:a16="http://schemas.microsoft.com/office/drawing/2014/main" id="{4B989A88-1E2B-364E-BA2B-1C1DC84F3941}"/>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flipH="1">
            <a:off x="1993739" y="4708324"/>
            <a:ext cx="631219" cy="63121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9" name="Picture 10" descr="Program Evaluation.png">
            <a:extLst>
              <a:ext uri="{FF2B5EF4-FFF2-40B4-BE49-F238E27FC236}">
                <a16:creationId xmlns:a16="http://schemas.microsoft.com/office/drawing/2014/main" id="{B08C21D3-155C-834C-B676-6CFF16BF74E3}"/>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1993735" y="3644918"/>
            <a:ext cx="599048" cy="59904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0" name="Picture 8" descr="Health Policies and Programs_v2.png">
            <a:extLst>
              <a:ext uri="{FF2B5EF4-FFF2-40B4-BE49-F238E27FC236}">
                <a16:creationId xmlns:a16="http://schemas.microsoft.com/office/drawing/2014/main" id="{7965EB48-326D-C84B-AD1C-89AE2B1594C8}"/>
              </a:ext>
            </a:extLst>
          </p:cNvPr>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6338800" y="4745087"/>
            <a:ext cx="618668" cy="61866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1" name="Picture 4" descr="Safety Policies and Programs.png">
            <a:extLst>
              <a:ext uri="{FF2B5EF4-FFF2-40B4-BE49-F238E27FC236}">
                <a16:creationId xmlns:a16="http://schemas.microsoft.com/office/drawing/2014/main" id="{B8B83B21-99A0-A749-B24D-6FEA7982EEFD}"/>
              </a:ext>
            </a:extLst>
          </p:cNvPr>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4212292" y="4763233"/>
            <a:ext cx="719423" cy="71942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75641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9DA32D6-B958-4437-AFE1-FF16ED9AFE1B}"/>
              </a:ext>
            </a:extLst>
          </p:cNvPr>
          <p:cNvPicPr>
            <a:picLocks noChangeAspect="1"/>
          </p:cNvPicPr>
          <p:nvPr/>
        </p:nvPicPr>
        <p:blipFill>
          <a:blip r:embed="rId3"/>
          <a:stretch>
            <a:fillRect/>
          </a:stretch>
        </p:blipFill>
        <p:spPr>
          <a:xfrm>
            <a:off x="1727973" y="640080"/>
            <a:ext cx="5688061" cy="1036410"/>
          </a:xfrm>
          <a:prstGeom prst="rect">
            <a:avLst/>
          </a:prstGeom>
        </p:spPr>
      </p:pic>
      <p:graphicFrame>
        <p:nvGraphicFramePr>
          <p:cNvPr id="6" name="Diagram 5">
            <a:extLst>
              <a:ext uri="{FF2B5EF4-FFF2-40B4-BE49-F238E27FC236}">
                <a16:creationId xmlns:a16="http://schemas.microsoft.com/office/drawing/2014/main" id="{9E7E0972-B001-42F0-9F78-F4EAFE488D75}"/>
              </a:ext>
            </a:extLst>
          </p:cNvPr>
          <p:cNvGraphicFramePr/>
          <p:nvPr>
            <p:extLst>
              <p:ext uri="{D42A27DB-BD31-4B8C-83A1-F6EECF244321}">
                <p14:modId xmlns:p14="http://schemas.microsoft.com/office/powerpoint/2010/main" val="808397269"/>
              </p:ext>
            </p:extLst>
          </p:nvPr>
        </p:nvGraphicFramePr>
        <p:xfrm>
          <a:off x="1463039" y="638049"/>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TextBox 6">
            <a:extLst>
              <a:ext uri="{FF2B5EF4-FFF2-40B4-BE49-F238E27FC236}">
                <a16:creationId xmlns:a16="http://schemas.microsoft.com/office/drawing/2014/main" id="{B6AEB11B-2A4D-4AE3-88CA-62F8C937505A}"/>
              </a:ext>
            </a:extLst>
          </p:cNvPr>
          <p:cNvSpPr txBox="1"/>
          <p:nvPr/>
        </p:nvSpPr>
        <p:spPr>
          <a:xfrm>
            <a:off x="1411605" y="3453387"/>
            <a:ext cx="1828800" cy="646331"/>
          </a:xfrm>
          <a:prstGeom prst="rect">
            <a:avLst/>
          </a:prstGeom>
          <a:noFill/>
        </p:spPr>
        <p:txBody>
          <a:bodyPr wrap="square" rtlCol="0">
            <a:spAutoFit/>
          </a:bodyPr>
          <a:lstStyle/>
          <a:p>
            <a:r>
              <a:rPr lang="en-US" dirty="0"/>
              <a:t>Enroll in Health Links</a:t>
            </a:r>
          </a:p>
        </p:txBody>
      </p:sp>
      <p:sp>
        <p:nvSpPr>
          <p:cNvPr id="8" name="TextBox 7">
            <a:extLst>
              <a:ext uri="{FF2B5EF4-FFF2-40B4-BE49-F238E27FC236}">
                <a16:creationId xmlns:a16="http://schemas.microsoft.com/office/drawing/2014/main" id="{5BD7D67B-E80D-4962-A4E7-E81617DD2B03}"/>
              </a:ext>
            </a:extLst>
          </p:cNvPr>
          <p:cNvSpPr txBox="1"/>
          <p:nvPr/>
        </p:nvSpPr>
        <p:spPr>
          <a:xfrm>
            <a:off x="3560068" y="3429000"/>
            <a:ext cx="2170175" cy="1477328"/>
          </a:xfrm>
          <a:prstGeom prst="rect">
            <a:avLst/>
          </a:prstGeom>
          <a:noFill/>
        </p:spPr>
        <p:txBody>
          <a:bodyPr wrap="square" rtlCol="0">
            <a:spAutoFit/>
          </a:bodyPr>
          <a:lstStyle/>
          <a:p>
            <a:r>
              <a:rPr lang="en-US" dirty="0"/>
              <a:t>Take the Health Links Assessment and receive your Healthy Workplace Certification</a:t>
            </a:r>
          </a:p>
        </p:txBody>
      </p:sp>
      <p:sp>
        <p:nvSpPr>
          <p:cNvPr id="9" name="TextBox 8">
            <a:extLst>
              <a:ext uri="{FF2B5EF4-FFF2-40B4-BE49-F238E27FC236}">
                <a16:creationId xmlns:a16="http://schemas.microsoft.com/office/drawing/2014/main" id="{CCD5A428-2DEB-4857-B355-5A537AC308F0}"/>
              </a:ext>
            </a:extLst>
          </p:cNvPr>
          <p:cNvSpPr txBox="1"/>
          <p:nvPr/>
        </p:nvSpPr>
        <p:spPr>
          <a:xfrm>
            <a:off x="5998463" y="3465364"/>
            <a:ext cx="1926336" cy="1200329"/>
          </a:xfrm>
          <a:prstGeom prst="rect">
            <a:avLst/>
          </a:prstGeom>
          <a:noFill/>
        </p:spPr>
        <p:txBody>
          <a:bodyPr wrap="square" rtlCol="0">
            <a:spAutoFit/>
          </a:bodyPr>
          <a:lstStyle/>
          <a:p>
            <a:r>
              <a:rPr lang="en-US" dirty="0"/>
              <a:t>Meet one-on-one with your advisor to set goals for the year ahead</a:t>
            </a:r>
          </a:p>
        </p:txBody>
      </p:sp>
      <p:pic>
        <p:nvPicPr>
          <p:cNvPr id="13" name="Picture 12" descr="A picture containing text&#10;&#10;Description automatically generated">
            <a:extLst>
              <a:ext uri="{FF2B5EF4-FFF2-40B4-BE49-F238E27FC236}">
                <a16:creationId xmlns:a16="http://schemas.microsoft.com/office/drawing/2014/main" id="{FE768D62-CC4F-47C7-B27F-23E3916D6AC3}"/>
              </a:ext>
            </a:extLst>
          </p:cNvPr>
          <p:cNvPicPr>
            <a:picLocks noChangeAspect="1"/>
          </p:cNvPicPr>
          <p:nvPr/>
        </p:nvPicPr>
        <p:blipFill>
          <a:blip r:embed="rId9"/>
          <a:stretch>
            <a:fillRect/>
          </a:stretch>
        </p:blipFill>
        <p:spPr>
          <a:xfrm>
            <a:off x="3917318" y="5007927"/>
            <a:ext cx="1309369" cy="1636710"/>
          </a:xfrm>
          <a:prstGeom prst="rect">
            <a:avLst/>
          </a:prstGeom>
        </p:spPr>
      </p:pic>
    </p:spTree>
    <p:extLst>
      <p:ext uri="{BB962C8B-B14F-4D97-AF65-F5344CB8AC3E}">
        <p14:creationId xmlns:p14="http://schemas.microsoft.com/office/powerpoint/2010/main" val="38481922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diagram&#10;&#10;Description automatically generated">
            <a:extLst>
              <a:ext uri="{FF2B5EF4-FFF2-40B4-BE49-F238E27FC236}">
                <a16:creationId xmlns:a16="http://schemas.microsoft.com/office/drawing/2014/main" id="{32FB09DC-4DBE-4EC5-A512-432C242305F1}"/>
              </a:ext>
            </a:extLst>
          </p:cNvPr>
          <p:cNvPicPr>
            <a:picLocks noGrp="1" noChangeAspect="1"/>
          </p:cNvPicPr>
          <p:nvPr>
            <p:ph idx="1"/>
          </p:nvPr>
        </p:nvPicPr>
        <p:blipFill>
          <a:blip r:embed="rId2"/>
          <a:stretch>
            <a:fillRect/>
          </a:stretch>
        </p:blipFill>
        <p:spPr>
          <a:xfrm>
            <a:off x="90492" y="217297"/>
            <a:ext cx="8963025" cy="5893189"/>
          </a:xfrm>
          <a:noFill/>
        </p:spPr>
      </p:pic>
    </p:spTree>
    <p:extLst>
      <p:ext uri="{BB962C8B-B14F-4D97-AF65-F5344CB8AC3E}">
        <p14:creationId xmlns:p14="http://schemas.microsoft.com/office/powerpoint/2010/main" val="26721280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6F01A-7498-4E96-B27C-DB102CB14DAC}"/>
              </a:ext>
            </a:extLst>
          </p:cNvPr>
          <p:cNvSpPr>
            <a:spLocks noGrp="1"/>
          </p:cNvSpPr>
          <p:nvPr>
            <p:ph type="title"/>
          </p:nvPr>
        </p:nvSpPr>
        <p:spPr>
          <a:xfrm>
            <a:off x="628650" y="640084"/>
            <a:ext cx="7886700" cy="1050611"/>
          </a:xfrm>
        </p:spPr>
        <p:txBody>
          <a:bodyPr>
            <a:normAutofit/>
          </a:bodyPr>
          <a:lstStyle/>
          <a:p>
            <a:pPr algn="ctr"/>
            <a:r>
              <a:rPr lang="en-US" dirty="0"/>
              <a:t>Get Started</a:t>
            </a:r>
          </a:p>
        </p:txBody>
      </p:sp>
      <p:graphicFrame>
        <p:nvGraphicFramePr>
          <p:cNvPr id="5" name="Content Placeholder 2">
            <a:extLst>
              <a:ext uri="{FF2B5EF4-FFF2-40B4-BE49-F238E27FC236}">
                <a16:creationId xmlns:a16="http://schemas.microsoft.com/office/drawing/2014/main" id="{64651038-3442-4366-820E-1D9DC29F9D18}"/>
              </a:ext>
            </a:extLst>
          </p:cNvPr>
          <p:cNvGraphicFramePr>
            <a:graphicFrameLocks noGrp="1"/>
          </p:cNvGraphicFramePr>
          <p:nvPr>
            <p:ph idx="1"/>
            <p:extLst>
              <p:ext uri="{D42A27DB-BD31-4B8C-83A1-F6EECF244321}">
                <p14:modId xmlns:p14="http://schemas.microsoft.com/office/powerpoint/2010/main" val="2628575772"/>
              </p:ext>
            </p:extLst>
          </p:nvPr>
        </p:nvGraphicFramePr>
        <p:xfrm>
          <a:off x="628650" y="1825632"/>
          <a:ext cx="7886700" cy="39782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685989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5A904-54F9-48C9-9372-5C9D1E1BAFB1}"/>
              </a:ext>
            </a:extLst>
          </p:cNvPr>
          <p:cNvSpPr>
            <a:spLocks noGrp="1"/>
          </p:cNvSpPr>
          <p:nvPr>
            <p:ph type="ctrTitle"/>
          </p:nvPr>
        </p:nvSpPr>
        <p:spPr>
          <a:xfrm>
            <a:off x="987552" y="2624970"/>
            <a:ext cx="7330440" cy="1848581"/>
          </a:xfrm>
        </p:spPr>
        <p:txBody>
          <a:bodyPr/>
          <a:lstStyle/>
          <a:p>
            <a:r>
              <a:rPr lang="en-US" sz="6600" b="1" dirty="0"/>
              <a:t>Thank you!</a:t>
            </a:r>
            <a:br>
              <a:rPr lang="en-US" sz="6600" b="1" dirty="0"/>
            </a:br>
            <a:br>
              <a:rPr lang="en-US" sz="2800" b="1" dirty="0"/>
            </a:br>
            <a:r>
              <a:rPr lang="en-US" sz="2800" dirty="0"/>
              <a:t>Interested/Questions: </a:t>
            </a:r>
            <a:r>
              <a:rPr lang="en-US" sz="2800" u="sng" dirty="0"/>
              <a:t>contact@healthlinkscertified.org</a:t>
            </a:r>
          </a:p>
        </p:txBody>
      </p:sp>
      <p:pic>
        <p:nvPicPr>
          <p:cNvPr id="5" name="Content Placeholder 4" descr="A close up of a sign&#10;&#10;Description automatically generated">
            <a:extLst>
              <a:ext uri="{FF2B5EF4-FFF2-40B4-BE49-F238E27FC236}">
                <a16:creationId xmlns:a16="http://schemas.microsoft.com/office/drawing/2014/main" id="{FE6678C8-90F6-4B0D-8939-2C06266CAB33}"/>
              </a:ext>
            </a:extLst>
          </p:cNvPr>
          <p:cNvPicPr>
            <a:picLocks noGrp="1" noChangeAspect="1"/>
          </p:cNvPicPr>
          <p:nvPr>
            <p:ph idx="4294967295"/>
          </p:nvPr>
        </p:nvPicPr>
        <p:blipFill>
          <a:blip r:embed="rId3"/>
          <a:stretch>
            <a:fillRect/>
          </a:stretch>
        </p:blipFill>
        <p:spPr>
          <a:xfrm>
            <a:off x="450596" y="721047"/>
            <a:ext cx="4202176" cy="765632"/>
          </a:xfrm>
          <a:prstGeom prst="rect">
            <a:avLst/>
          </a:prstGeom>
        </p:spPr>
      </p:pic>
      <p:pic>
        <p:nvPicPr>
          <p:cNvPr id="8" name="Picture 7" descr="Logo, company name&#10;&#10;Description automatically generated">
            <a:extLst>
              <a:ext uri="{FF2B5EF4-FFF2-40B4-BE49-F238E27FC236}">
                <a16:creationId xmlns:a16="http://schemas.microsoft.com/office/drawing/2014/main" id="{E0A3E916-FE1C-4377-9503-F6ABC3C2A121}"/>
              </a:ext>
            </a:extLst>
          </p:cNvPr>
          <p:cNvPicPr>
            <a:picLocks noChangeAspect="1"/>
          </p:cNvPicPr>
          <p:nvPr/>
        </p:nvPicPr>
        <p:blipFill>
          <a:blip r:embed="rId4"/>
          <a:stretch>
            <a:fillRect/>
          </a:stretch>
        </p:blipFill>
        <p:spPr>
          <a:xfrm>
            <a:off x="6974078" y="697593"/>
            <a:ext cx="1511300" cy="789086"/>
          </a:xfrm>
          <a:prstGeom prst="rect">
            <a:avLst/>
          </a:prstGeom>
        </p:spPr>
      </p:pic>
    </p:spTree>
    <p:extLst>
      <p:ext uri="{BB962C8B-B14F-4D97-AF65-F5344CB8AC3E}">
        <p14:creationId xmlns:p14="http://schemas.microsoft.com/office/powerpoint/2010/main" val="3174976833"/>
      </p:ext>
    </p:extLst>
  </p:cSld>
  <p:clrMapOvr>
    <a:masterClrMapping/>
  </p:clrMapOvr>
</p:sld>
</file>

<file path=ppt/theme/theme1.xml><?xml version="1.0" encoding="utf-8"?>
<a:theme xmlns:a="http://schemas.openxmlformats.org/drawingml/2006/main" name="Office Theme">
  <a:themeElements>
    <a:clrScheme name="CHWE">
      <a:dk1>
        <a:srgbClr val="4A4B4F"/>
      </a:dk1>
      <a:lt1>
        <a:srgbClr val="FDFFFD"/>
      </a:lt1>
      <a:dk2>
        <a:srgbClr val="4A4B4F"/>
      </a:dk2>
      <a:lt2>
        <a:srgbClr val="B3B4B8"/>
      </a:lt2>
      <a:accent1>
        <a:srgbClr val="004A68"/>
      </a:accent1>
      <a:accent2>
        <a:srgbClr val="FE4500"/>
      </a:accent2>
      <a:accent3>
        <a:srgbClr val="0DAB6D"/>
      </a:accent3>
      <a:accent4>
        <a:srgbClr val="5EC6C6"/>
      </a:accent4>
      <a:accent5>
        <a:srgbClr val="FEFFFE"/>
      </a:accent5>
      <a:accent6>
        <a:srgbClr val="FEFFFE"/>
      </a:accent6>
      <a:hlink>
        <a:srgbClr val="004A68"/>
      </a:hlink>
      <a:folHlink>
        <a:srgbClr val="B5B6B9"/>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WE_ppt_standard" id="{799A47D7-B3D8-6847-8CA8-AEB48478A72D}" vid="{9128BC01-6DA1-A841-A101-2E8BB86A72CF}"/>
    </a:ext>
  </a:extLst>
</a:theme>
</file>

<file path=ppt/theme/theme2.xml><?xml version="1.0" encoding="utf-8"?>
<a:theme xmlns:a="http://schemas.openxmlformats.org/drawingml/2006/main" name="1_Office Theme">
  <a:themeElements>
    <a:clrScheme name="CHWE">
      <a:dk1>
        <a:srgbClr val="4A4B4F"/>
      </a:dk1>
      <a:lt1>
        <a:srgbClr val="FDFFFD"/>
      </a:lt1>
      <a:dk2>
        <a:srgbClr val="4A4B4F"/>
      </a:dk2>
      <a:lt2>
        <a:srgbClr val="B3B4B8"/>
      </a:lt2>
      <a:accent1>
        <a:srgbClr val="004A68"/>
      </a:accent1>
      <a:accent2>
        <a:srgbClr val="FE4500"/>
      </a:accent2>
      <a:accent3>
        <a:srgbClr val="0DAB6D"/>
      </a:accent3>
      <a:accent4>
        <a:srgbClr val="5EC6C6"/>
      </a:accent4>
      <a:accent5>
        <a:srgbClr val="FEFFFE"/>
      </a:accent5>
      <a:accent6>
        <a:srgbClr val="FEFFFE"/>
      </a:accent6>
      <a:hlink>
        <a:srgbClr val="004A68"/>
      </a:hlink>
      <a:folHlink>
        <a:srgbClr val="B5B6B9"/>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WE_ppt_standard" id="{799A47D7-B3D8-6847-8CA8-AEB48478A72D}" vid="{ADA7ECE4-3A6C-7F44-9748-8CE02810FD93}"/>
    </a:ext>
  </a:extLst>
</a:theme>
</file>

<file path=ppt/theme/theme3.xml><?xml version="1.0" encoding="utf-8"?>
<a:theme xmlns:a="http://schemas.openxmlformats.org/drawingml/2006/main" name="CHWE_theme_no_footer">
  <a:themeElements>
    <a:clrScheme name="CHWE 3">
      <a:dk1>
        <a:srgbClr val="4B4C4F"/>
      </a:dk1>
      <a:lt1>
        <a:srgbClr val="FFFFFF"/>
      </a:lt1>
      <a:dk2>
        <a:srgbClr val="4B4C4F"/>
      </a:dk2>
      <a:lt2>
        <a:srgbClr val="B3B4B8"/>
      </a:lt2>
      <a:accent1>
        <a:srgbClr val="074B67"/>
      </a:accent1>
      <a:accent2>
        <a:srgbClr val="074B67"/>
      </a:accent2>
      <a:accent3>
        <a:srgbClr val="074B67"/>
      </a:accent3>
      <a:accent4>
        <a:srgbClr val="074B67"/>
      </a:accent4>
      <a:accent5>
        <a:srgbClr val="FFFFFF"/>
      </a:accent5>
      <a:accent6>
        <a:srgbClr val="FFFFFF"/>
      </a:accent6>
      <a:hlink>
        <a:srgbClr val="074B67"/>
      </a:hlink>
      <a:folHlink>
        <a:srgbClr val="B3B3B8"/>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WE_ppt_widescreen" id="{D7C01274-0A24-F242-B4EE-CB6C059406D2}" vid="{2B95531F-85BF-5F42-99BC-74D31998A6C2}"/>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935330ACBED8F4BBE410FB616DFCCB8" ma:contentTypeVersion="12" ma:contentTypeDescription="Create a new document." ma:contentTypeScope="" ma:versionID="b8bd7e91cb3cab143f347220809d80ee">
  <xsd:schema xmlns:xsd="http://www.w3.org/2001/XMLSchema" xmlns:xs="http://www.w3.org/2001/XMLSchema" xmlns:p="http://schemas.microsoft.com/office/2006/metadata/properties" xmlns:ns2="58307325-9636-4ced-a130-f6a42a9cae9c" xmlns:ns3="9827f3e9-c56b-4641-921d-41a766b18bbc" targetNamespace="http://schemas.microsoft.com/office/2006/metadata/properties" ma:root="true" ma:fieldsID="89189d3125338a8b6091301e7b4f73bb" ns2:_="" ns3:_="">
    <xsd:import namespace="58307325-9636-4ced-a130-f6a42a9cae9c"/>
    <xsd:import namespace="9827f3e9-c56b-4641-921d-41a766b18bb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307325-9636-4ced-a130-f6a42a9cae9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827f3e9-c56b-4641-921d-41a766b18bbc"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04EFD9E-F1B9-4C70-AC15-75E7293AD7A7}">
  <ds:schemaRefs>
    <ds:schemaRef ds:uri="http://schemas.microsoft.com/sharepoint/v3/contenttype/forms"/>
  </ds:schemaRefs>
</ds:datastoreItem>
</file>

<file path=customXml/itemProps2.xml><?xml version="1.0" encoding="utf-8"?>
<ds:datastoreItem xmlns:ds="http://schemas.openxmlformats.org/officeDocument/2006/customXml" ds:itemID="{E8CFA143-7BF9-47B7-8412-97AA79BD1DAC}"/>
</file>

<file path=customXml/itemProps3.xml><?xml version="1.0" encoding="utf-8"?>
<ds:datastoreItem xmlns:ds="http://schemas.openxmlformats.org/officeDocument/2006/customXml" ds:itemID="{D4CAD724-0707-4FFC-B836-387E86F9542B}">
  <ds:schemaRefs>
    <ds:schemaRef ds:uri="http://purl.org/dc/dcmitype/"/>
    <ds:schemaRef ds:uri="http://purl.org/dc/elements/1.1/"/>
    <ds:schemaRef ds:uri="00c00e53-d376-4922-8569-75db17ee9170"/>
    <ds:schemaRef ds:uri="http://schemas.microsoft.com/office/2006/documentManagement/types"/>
    <ds:schemaRef ds:uri="http://purl.org/dc/terms/"/>
    <ds:schemaRef ds:uri="http://schemas.microsoft.com/office/2006/metadata/properties"/>
    <ds:schemaRef ds:uri="http://www.w3.org/XML/1998/namespace"/>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otalTime>71</TotalTime>
  <Words>1903</Words>
  <Application>Microsoft Office PowerPoint</Application>
  <PresentationFormat>On-screen Show (4:3)</PresentationFormat>
  <Paragraphs>172</Paragraphs>
  <Slides>23</Slides>
  <Notes>21</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23</vt:i4>
      </vt:variant>
    </vt:vector>
  </HeadingPairs>
  <TitlesOfParts>
    <vt:vector size="30" baseType="lpstr">
      <vt:lpstr>Arial</vt:lpstr>
      <vt:lpstr>Calibri</vt:lpstr>
      <vt:lpstr>Gotham Book</vt:lpstr>
      <vt:lpstr>Times New Roman</vt:lpstr>
      <vt:lpstr>Office Theme</vt:lpstr>
      <vt:lpstr>1_Office Theme</vt:lpstr>
      <vt:lpstr>CHWE_theme_no_footer</vt:lpstr>
      <vt:lpstr>Six Key Benchmarks to Achieving Total Worker Health®</vt:lpstr>
      <vt:lpstr>Assess and Advise</vt:lpstr>
      <vt:lpstr>The 6 Benchmarks</vt:lpstr>
      <vt:lpstr>Organizational Support</vt:lpstr>
      <vt:lpstr>Organizational Supports –  Strategy</vt:lpstr>
      <vt:lpstr>Organizational Supports – Examples</vt:lpstr>
      <vt:lpstr>Workplace Assessment</vt:lpstr>
      <vt:lpstr>Workplace Assessment-  Strategies</vt:lpstr>
      <vt:lpstr>Health Programs and Policies</vt:lpstr>
      <vt:lpstr>Health Programs and Policies -   Strategies</vt:lpstr>
      <vt:lpstr>Health Programs and Policies  Examples</vt:lpstr>
      <vt:lpstr>Safety Programs and Policies</vt:lpstr>
      <vt:lpstr>Engagement</vt:lpstr>
      <vt:lpstr>Engagement  - Strategies</vt:lpstr>
      <vt:lpstr>Engagement - Example</vt:lpstr>
      <vt:lpstr>Evaluation </vt:lpstr>
      <vt:lpstr>Evaluation -  Strategy </vt:lpstr>
      <vt:lpstr>Evaluation - Examples </vt:lpstr>
      <vt:lpstr>Summary</vt:lpstr>
      <vt:lpstr>PowerPoint Presentation</vt:lpstr>
      <vt:lpstr>PowerPoint Presentation</vt:lpstr>
      <vt:lpstr>Get Started</vt:lpstr>
      <vt:lpstr>Thank you!  Interested/Questions: contact@healthlinkscertified.org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Six Key Benchmarks to Achieving Total Worker Health®</dc:title>
  <dc:creator>Guthmiller, Katie</dc:creator>
  <cp:lastModifiedBy>Guthmiller, Katie</cp:lastModifiedBy>
  <cp:revision>1</cp:revision>
  <dcterms:created xsi:type="dcterms:W3CDTF">2020-09-30T21:44:14Z</dcterms:created>
  <dcterms:modified xsi:type="dcterms:W3CDTF">2020-09-30T22:55:39Z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0x0101006935330ACBED8F4BBE410FB616DFCCB8</vt:lpwstr>
  </property>
</Properties>
</file>