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handoutMasterIdLst>
    <p:handoutMasterId r:id="rId19"/>
  </p:handoutMasterIdLst>
  <p:sldIdLst>
    <p:sldId id="256" r:id="rId2"/>
    <p:sldId id="309" r:id="rId3"/>
    <p:sldId id="317" r:id="rId4"/>
    <p:sldId id="318" r:id="rId5"/>
    <p:sldId id="292" r:id="rId6"/>
    <p:sldId id="296" r:id="rId7"/>
    <p:sldId id="297" r:id="rId8"/>
    <p:sldId id="291" r:id="rId9"/>
    <p:sldId id="293" r:id="rId10"/>
    <p:sldId id="298" r:id="rId11"/>
    <p:sldId id="319" r:id="rId12"/>
    <p:sldId id="320" r:id="rId13"/>
    <p:sldId id="321" r:id="rId14"/>
    <p:sldId id="322" r:id="rId15"/>
    <p:sldId id="323" r:id="rId16"/>
    <p:sldId id="306" r:id="rId1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186"/>
    <a:srgbClr val="50CEFD"/>
    <a:srgbClr val="37465F"/>
    <a:srgbClr val="636A6A"/>
    <a:srgbClr val="355C7D"/>
    <a:srgbClr val="03B5F7"/>
    <a:srgbClr val="4A5050"/>
    <a:srgbClr val="006AB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838" autoAdjust="0"/>
    <p:restoredTop sz="94434" autoAdjust="0"/>
  </p:normalViewPr>
  <p:slideViewPr>
    <p:cSldViewPr snapToGrid="0">
      <p:cViewPr varScale="1">
        <p:scale>
          <a:sx n="74" d="100"/>
          <a:sy n="74" d="100"/>
        </p:scale>
        <p:origin x="1008"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4" d="100"/>
          <a:sy n="84" d="100"/>
        </p:scale>
        <p:origin x="3150"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909F9A9-6492-4890-8D4E-D71A949E708C}" type="doc">
      <dgm:prSet loTypeId="urn:microsoft.com/office/officeart/2005/8/layout/hProcess9" loCatId="process" qsTypeId="urn:microsoft.com/office/officeart/2005/8/quickstyle/3d2" qsCatId="3D" csTypeId="urn:microsoft.com/office/officeart/2005/8/colors/accent0_3" csCatId="mainScheme"/>
      <dgm:spPr/>
      <dgm:t>
        <a:bodyPr/>
        <a:lstStyle/>
        <a:p>
          <a:endParaRPr lang="en-US"/>
        </a:p>
      </dgm:t>
    </dgm:pt>
    <dgm:pt modelId="{8F9EB8B8-0DD2-4ADE-8E72-362199DACC4E}">
      <dgm:prSet/>
      <dgm:spPr/>
      <dgm:t>
        <a:bodyPr/>
        <a:lstStyle/>
        <a:p>
          <a:pPr rtl="0"/>
          <a:r>
            <a:rPr lang="en-US" smtClean="0"/>
            <a:t>Offered as a separate product, independent insuring agreement, or by endorsement. </a:t>
          </a:r>
          <a:endParaRPr lang="en-US"/>
        </a:p>
      </dgm:t>
    </dgm:pt>
    <dgm:pt modelId="{0B0FE9A8-525B-4F05-B4E7-C21932600EF6}" type="parTrans" cxnId="{137B8720-54D0-4671-92ED-694550DB3F1E}">
      <dgm:prSet/>
      <dgm:spPr/>
      <dgm:t>
        <a:bodyPr/>
        <a:lstStyle/>
        <a:p>
          <a:endParaRPr lang="en-US"/>
        </a:p>
      </dgm:t>
    </dgm:pt>
    <dgm:pt modelId="{EC5971E9-6BAE-4DA7-B1FB-201BEA2240E8}" type="sibTrans" cxnId="{137B8720-54D0-4671-92ED-694550DB3F1E}">
      <dgm:prSet/>
      <dgm:spPr/>
      <dgm:t>
        <a:bodyPr/>
        <a:lstStyle/>
        <a:p>
          <a:endParaRPr lang="en-US"/>
        </a:p>
      </dgm:t>
    </dgm:pt>
    <dgm:pt modelId="{37A716F5-8444-40B0-9973-C3022351C74B}">
      <dgm:prSet/>
      <dgm:spPr/>
      <dgm:t>
        <a:bodyPr/>
        <a:lstStyle/>
        <a:p>
          <a:pPr rtl="0"/>
          <a:r>
            <a:rPr lang="en-US" smtClean="0"/>
            <a:t>Claims made coverage trigger</a:t>
          </a:r>
          <a:endParaRPr lang="en-US"/>
        </a:p>
      </dgm:t>
    </dgm:pt>
    <dgm:pt modelId="{12197D1F-17B8-4502-B4B9-280207A6A58D}" type="parTrans" cxnId="{A3301FDD-1203-482D-B109-358D0E99EF9B}">
      <dgm:prSet/>
      <dgm:spPr/>
      <dgm:t>
        <a:bodyPr/>
        <a:lstStyle/>
        <a:p>
          <a:endParaRPr lang="en-US"/>
        </a:p>
      </dgm:t>
    </dgm:pt>
    <dgm:pt modelId="{D3A9FF1F-0A03-4B28-AF8D-F1046DC4CF28}" type="sibTrans" cxnId="{A3301FDD-1203-482D-B109-358D0E99EF9B}">
      <dgm:prSet/>
      <dgm:spPr/>
      <dgm:t>
        <a:bodyPr/>
        <a:lstStyle/>
        <a:p>
          <a:endParaRPr lang="en-US"/>
        </a:p>
      </dgm:t>
    </dgm:pt>
    <dgm:pt modelId="{AA4C88F6-D04A-4E70-86DF-424DCAF294BB}">
      <dgm:prSet/>
      <dgm:spPr/>
      <dgm:t>
        <a:bodyPr/>
        <a:lstStyle/>
        <a:p>
          <a:pPr rtl="0"/>
          <a:r>
            <a:rPr lang="en-US" smtClean="0"/>
            <a:t>Provides coverage for: </a:t>
          </a:r>
          <a:endParaRPr lang="en-US"/>
        </a:p>
      </dgm:t>
    </dgm:pt>
    <dgm:pt modelId="{B8B84C2A-1D8E-4C4F-953C-E4F33BF0B2CA}" type="parTrans" cxnId="{BE8CEF71-0A12-42A8-B2A6-7D11609F37AF}">
      <dgm:prSet/>
      <dgm:spPr/>
      <dgm:t>
        <a:bodyPr/>
        <a:lstStyle/>
        <a:p>
          <a:endParaRPr lang="en-US"/>
        </a:p>
      </dgm:t>
    </dgm:pt>
    <dgm:pt modelId="{13360B5E-8500-401B-8392-6DC93BC154D4}" type="sibTrans" cxnId="{BE8CEF71-0A12-42A8-B2A6-7D11609F37AF}">
      <dgm:prSet/>
      <dgm:spPr/>
      <dgm:t>
        <a:bodyPr/>
        <a:lstStyle/>
        <a:p>
          <a:endParaRPr lang="en-US"/>
        </a:p>
      </dgm:t>
    </dgm:pt>
    <dgm:pt modelId="{8C5C8B8A-00E1-4DE1-8FB4-C1FD7727A002}">
      <dgm:prSet/>
      <dgm:spPr/>
      <dgm:t>
        <a:bodyPr/>
        <a:lstStyle/>
        <a:p>
          <a:pPr rtl="0"/>
          <a:r>
            <a:rPr lang="en-US" smtClean="0"/>
            <a:t>Claims arising out of the workmanship of Your Work or in the use of defective materials or products in Your Work </a:t>
          </a:r>
          <a:endParaRPr lang="en-US"/>
        </a:p>
      </dgm:t>
    </dgm:pt>
    <dgm:pt modelId="{C8F69765-979E-4690-A418-77B2DD3ACCFC}" type="parTrans" cxnId="{85C5C65B-032E-4086-9842-34324F17D556}">
      <dgm:prSet/>
      <dgm:spPr/>
      <dgm:t>
        <a:bodyPr/>
        <a:lstStyle/>
        <a:p>
          <a:endParaRPr lang="en-US"/>
        </a:p>
      </dgm:t>
    </dgm:pt>
    <dgm:pt modelId="{AFF7EF4C-479C-44AD-BD26-FEBF0BFD2AA9}" type="sibTrans" cxnId="{85C5C65B-032E-4086-9842-34324F17D556}">
      <dgm:prSet/>
      <dgm:spPr/>
      <dgm:t>
        <a:bodyPr/>
        <a:lstStyle/>
        <a:p>
          <a:endParaRPr lang="en-US"/>
        </a:p>
      </dgm:t>
    </dgm:pt>
    <dgm:pt modelId="{FE04F378-DFE4-42A8-AB16-E4DA0145ED72}" type="pres">
      <dgm:prSet presAssocID="{1909F9A9-6492-4890-8D4E-D71A949E708C}" presName="CompostProcess" presStyleCnt="0">
        <dgm:presLayoutVars>
          <dgm:dir/>
          <dgm:resizeHandles val="exact"/>
        </dgm:presLayoutVars>
      </dgm:prSet>
      <dgm:spPr/>
      <dgm:t>
        <a:bodyPr/>
        <a:lstStyle/>
        <a:p>
          <a:endParaRPr lang="en-US"/>
        </a:p>
      </dgm:t>
    </dgm:pt>
    <dgm:pt modelId="{735B8478-A5EE-4E69-BBA5-6DCE80757356}" type="pres">
      <dgm:prSet presAssocID="{1909F9A9-6492-4890-8D4E-D71A949E708C}" presName="arrow" presStyleLbl="bgShp" presStyleIdx="0" presStyleCnt="1"/>
      <dgm:spPr/>
    </dgm:pt>
    <dgm:pt modelId="{076CBAAD-A116-416C-942E-4B17E018ADC3}" type="pres">
      <dgm:prSet presAssocID="{1909F9A9-6492-4890-8D4E-D71A949E708C}" presName="linearProcess" presStyleCnt="0"/>
      <dgm:spPr/>
    </dgm:pt>
    <dgm:pt modelId="{50D64142-4F0F-4A74-9C20-563AC4C58D11}" type="pres">
      <dgm:prSet presAssocID="{8F9EB8B8-0DD2-4ADE-8E72-362199DACC4E}" presName="textNode" presStyleLbl="node1" presStyleIdx="0" presStyleCnt="3">
        <dgm:presLayoutVars>
          <dgm:bulletEnabled val="1"/>
        </dgm:presLayoutVars>
      </dgm:prSet>
      <dgm:spPr/>
      <dgm:t>
        <a:bodyPr/>
        <a:lstStyle/>
        <a:p>
          <a:endParaRPr lang="en-US"/>
        </a:p>
      </dgm:t>
    </dgm:pt>
    <dgm:pt modelId="{EE514FE3-35FA-4BEB-8111-B81497B07CA2}" type="pres">
      <dgm:prSet presAssocID="{EC5971E9-6BAE-4DA7-B1FB-201BEA2240E8}" presName="sibTrans" presStyleCnt="0"/>
      <dgm:spPr/>
    </dgm:pt>
    <dgm:pt modelId="{31276C1E-13C2-41D7-A5B3-960EC26293CE}" type="pres">
      <dgm:prSet presAssocID="{37A716F5-8444-40B0-9973-C3022351C74B}" presName="textNode" presStyleLbl="node1" presStyleIdx="1" presStyleCnt="3">
        <dgm:presLayoutVars>
          <dgm:bulletEnabled val="1"/>
        </dgm:presLayoutVars>
      </dgm:prSet>
      <dgm:spPr/>
      <dgm:t>
        <a:bodyPr/>
        <a:lstStyle/>
        <a:p>
          <a:endParaRPr lang="en-US"/>
        </a:p>
      </dgm:t>
    </dgm:pt>
    <dgm:pt modelId="{7ED717DF-D028-4CEE-BBBE-856F17119D85}" type="pres">
      <dgm:prSet presAssocID="{D3A9FF1F-0A03-4B28-AF8D-F1046DC4CF28}" presName="sibTrans" presStyleCnt="0"/>
      <dgm:spPr/>
    </dgm:pt>
    <dgm:pt modelId="{08566E1B-01E1-468C-83F6-3280D6122C76}" type="pres">
      <dgm:prSet presAssocID="{AA4C88F6-D04A-4E70-86DF-424DCAF294BB}" presName="textNode" presStyleLbl="node1" presStyleIdx="2" presStyleCnt="3">
        <dgm:presLayoutVars>
          <dgm:bulletEnabled val="1"/>
        </dgm:presLayoutVars>
      </dgm:prSet>
      <dgm:spPr/>
      <dgm:t>
        <a:bodyPr/>
        <a:lstStyle/>
        <a:p>
          <a:endParaRPr lang="en-US"/>
        </a:p>
      </dgm:t>
    </dgm:pt>
  </dgm:ptLst>
  <dgm:cxnLst>
    <dgm:cxn modelId="{4CB0768E-45B0-4019-BCF9-E766DBCD3AEB}" type="presOf" srcId="{37A716F5-8444-40B0-9973-C3022351C74B}" destId="{31276C1E-13C2-41D7-A5B3-960EC26293CE}" srcOrd="0" destOrd="0" presId="urn:microsoft.com/office/officeart/2005/8/layout/hProcess9"/>
    <dgm:cxn modelId="{6B3352B2-E893-4A47-ADA6-230151E9F790}" type="presOf" srcId="{AA4C88F6-D04A-4E70-86DF-424DCAF294BB}" destId="{08566E1B-01E1-468C-83F6-3280D6122C76}" srcOrd="0" destOrd="0" presId="urn:microsoft.com/office/officeart/2005/8/layout/hProcess9"/>
    <dgm:cxn modelId="{BE8CEF71-0A12-42A8-B2A6-7D11609F37AF}" srcId="{1909F9A9-6492-4890-8D4E-D71A949E708C}" destId="{AA4C88F6-D04A-4E70-86DF-424DCAF294BB}" srcOrd="2" destOrd="0" parTransId="{B8B84C2A-1D8E-4C4F-953C-E4F33BF0B2CA}" sibTransId="{13360B5E-8500-401B-8392-6DC93BC154D4}"/>
    <dgm:cxn modelId="{137B8720-54D0-4671-92ED-694550DB3F1E}" srcId="{1909F9A9-6492-4890-8D4E-D71A949E708C}" destId="{8F9EB8B8-0DD2-4ADE-8E72-362199DACC4E}" srcOrd="0" destOrd="0" parTransId="{0B0FE9A8-525B-4F05-B4E7-C21932600EF6}" sibTransId="{EC5971E9-6BAE-4DA7-B1FB-201BEA2240E8}"/>
    <dgm:cxn modelId="{85C5C65B-032E-4086-9842-34324F17D556}" srcId="{AA4C88F6-D04A-4E70-86DF-424DCAF294BB}" destId="{8C5C8B8A-00E1-4DE1-8FB4-C1FD7727A002}" srcOrd="0" destOrd="0" parTransId="{C8F69765-979E-4690-A418-77B2DD3ACCFC}" sibTransId="{AFF7EF4C-479C-44AD-BD26-FEBF0BFD2AA9}"/>
    <dgm:cxn modelId="{26F09283-235A-494E-89AB-0A8F4527563B}" type="presOf" srcId="{8C5C8B8A-00E1-4DE1-8FB4-C1FD7727A002}" destId="{08566E1B-01E1-468C-83F6-3280D6122C76}" srcOrd="0" destOrd="1" presId="urn:microsoft.com/office/officeart/2005/8/layout/hProcess9"/>
    <dgm:cxn modelId="{C67B74C4-8D12-40F6-A36C-9D9517F42AEB}" type="presOf" srcId="{8F9EB8B8-0DD2-4ADE-8E72-362199DACC4E}" destId="{50D64142-4F0F-4A74-9C20-563AC4C58D11}" srcOrd="0" destOrd="0" presId="urn:microsoft.com/office/officeart/2005/8/layout/hProcess9"/>
    <dgm:cxn modelId="{A3301FDD-1203-482D-B109-358D0E99EF9B}" srcId="{1909F9A9-6492-4890-8D4E-D71A949E708C}" destId="{37A716F5-8444-40B0-9973-C3022351C74B}" srcOrd="1" destOrd="0" parTransId="{12197D1F-17B8-4502-B4B9-280207A6A58D}" sibTransId="{D3A9FF1F-0A03-4B28-AF8D-F1046DC4CF28}"/>
    <dgm:cxn modelId="{6630960E-1AA3-4C09-BB73-0898C0C8A3F7}" type="presOf" srcId="{1909F9A9-6492-4890-8D4E-D71A949E708C}" destId="{FE04F378-DFE4-42A8-AB16-E4DA0145ED72}" srcOrd="0" destOrd="0" presId="urn:microsoft.com/office/officeart/2005/8/layout/hProcess9"/>
    <dgm:cxn modelId="{37AEBD51-8C40-4C01-A14A-872B9C22265C}" type="presParOf" srcId="{FE04F378-DFE4-42A8-AB16-E4DA0145ED72}" destId="{735B8478-A5EE-4E69-BBA5-6DCE80757356}" srcOrd="0" destOrd="0" presId="urn:microsoft.com/office/officeart/2005/8/layout/hProcess9"/>
    <dgm:cxn modelId="{571F9F2B-8CF7-4749-817B-69D9A016A1D3}" type="presParOf" srcId="{FE04F378-DFE4-42A8-AB16-E4DA0145ED72}" destId="{076CBAAD-A116-416C-942E-4B17E018ADC3}" srcOrd="1" destOrd="0" presId="urn:microsoft.com/office/officeart/2005/8/layout/hProcess9"/>
    <dgm:cxn modelId="{6E2C80D0-4BBA-4BF4-B1FA-AF5EC5D56415}" type="presParOf" srcId="{076CBAAD-A116-416C-942E-4B17E018ADC3}" destId="{50D64142-4F0F-4A74-9C20-563AC4C58D11}" srcOrd="0" destOrd="0" presId="urn:microsoft.com/office/officeart/2005/8/layout/hProcess9"/>
    <dgm:cxn modelId="{DCF67E29-A258-4244-B8B3-9E94F3742383}" type="presParOf" srcId="{076CBAAD-A116-416C-942E-4B17E018ADC3}" destId="{EE514FE3-35FA-4BEB-8111-B81497B07CA2}" srcOrd="1" destOrd="0" presId="urn:microsoft.com/office/officeart/2005/8/layout/hProcess9"/>
    <dgm:cxn modelId="{13D07AC4-B41A-4F17-A50B-6826ED4132A6}" type="presParOf" srcId="{076CBAAD-A116-416C-942E-4B17E018ADC3}" destId="{31276C1E-13C2-41D7-A5B3-960EC26293CE}" srcOrd="2" destOrd="0" presId="urn:microsoft.com/office/officeart/2005/8/layout/hProcess9"/>
    <dgm:cxn modelId="{73CFBBAB-C582-4966-8065-B4729EE94978}" type="presParOf" srcId="{076CBAAD-A116-416C-942E-4B17E018ADC3}" destId="{7ED717DF-D028-4CEE-BBBE-856F17119D85}" srcOrd="3" destOrd="0" presId="urn:microsoft.com/office/officeart/2005/8/layout/hProcess9"/>
    <dgm:cxn modelId="{9BA7327D-DDEC-41FA-91DB-6F674149403D}" type="presParOf" srcId="{076CBAAD-A116-416C-942E-4B17E018ADC3}" destId="{08566E1B-01E1-468C-83F6-3280D6122C7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1FFF68A-4244-4E3D-A4D2-21D5A64F6A9C}" type="doc">
      <dgm:prSet loTypeId="urn:microsoft.com/office/officeart/2005/8/layout/hList1" loCatId="list" qsTypeId="urn:microsoft.com/office/officeart/2005/8/quickstyle/3d2" qsCatId="3D" csTypeId="urn:microsoft.com/office/officeart/2005/8/colors/accent0_3" csCatId="mainScheme" phldr="1"/>
      <dgm:spPr/>
      <dgm:t>
        <a:bodyPr/>
        <a:lstStyle/>
        <a:p>
          <a:endParaRPr lang="en-US"/>
        </a:p>
      </dgm:t>
    </dgm:pt>
    <dgm:pt modelId="{0D9BD5B5-CE33-4888-82FC-FA649DFC94E3}">
      <dgm:prSet/>
      <dgm:spPr/>
      <dgm:t>
        <a:bodyPr/>
        <a:lstStyle/>
        <a:p>
          <a:pPr rtl="0"/>
          <a:r>
            <a:rPr lang="en-US" dirty="0" smtClean="0"/>
            <a:t>Your Work means:</a:t>
          </a:r>
          <a:endParaRPr lang="en-US" dirty="0"/>
        </a:p>
      </dgm:t>
    </dgm:pt>
    <dgm:pt modelId="{5EF7DADB-FCF0-4ED6-A146-9121A1109F3D}" type="parTrans" cxnId="{89D0AAD0-70ED-4011-B372-FBF2A3D76D81}">
      <dgm:prSet/>
      <dgm:spPr/>
      <dgm:t>
        <a:bodyPr/>
        <a:lstStyle/>
        <a:p>
          <a:endParaRPr lang="en-US"/>
        </a:p>
      </dgm:t>
    </dgm:pt>
    <dgm:pt modelId="{FBB9C006-815B-4241-9249-9D5A2279D7F5}" type="sibTrans" cxnId="{89D0AAD0-70ED-4011-B372-FBF2A3D76D81}">
      <dgm:prSet/>
      <dgm:spPr/>
      <dgm:t>
        <a:bodyPr/>
        <a:lstStyle/>
        <a:p>
          <a:endParaRPr lang="en-US"/>
        </a:p>
      </dgm:t>
    </dgm:pt>
    <dgm:pt modelId="{F286D79C-760E-4B2C-A548-AB8A5195D5FA}">
      <dgm:prSet/>
      <dgm:spPr/>
      <dgm:t>
        <a:bodyPr/>
        <a:lstStyle/>
        <a:p>
          <a:pPr rtl="0"/>
          <a:r>
            <a:rPr lang="en-US" dirty="0" smtClean="0"/>
            <a:t>work or operations performed by you; and</a:t>
          </a:r>
          <a:endParaRPr lang="en-US" dirty="0"/>
        </a:p>
      </dgm:t>
    </dgm:pt>
    <dgm:pt modelId="{22D579BE-AF07-42E3-B625-3044AFCAA328}" type="parTrans" cxnId="{BD5986CC-0478-4BA0-8097-9A99063E2732}">
      <dgm:prSet/>
      <dgm:spPr/>
      <dgm:t>
        <a:bodyPr/>
        <a:lstStyle/>
        <a:p>
          <a:endParaRPr lang="en-US"/>
        </a:p>
      </dgm:t>
    </dgm:pt>
    <dgm:pt modelId="{8D71E177-1193-428C-9E23-1F9C970A79C1}" type="sibTrans" cxnId="{BD5986CC-0478-4BA0-8097-9A99063E2732}">
      <dgm:prSet/>
      <dgm:spPr/>
      <dgm:t>
        <a:bodyPr/>
        <a:lstStyle/>
        <a:p>
          <a:endParaRPr lang="en-US"/>
        </a:p>
      </dgm:t>
    </dgm:pt>
    <dgm:pt modelId="{7CC4AB76-D73E-4A98-AD67-F827ABBC4D08}">
      <dgm:prSet/>
      <dgm:spPr/>
      <dgm:t>
        <a:bodyPr/>
        <a:lstStyle/>
        <a:p>
          <a:pPr rtl="0"/>
          <a:r>
            <a:rPr lang="en-US" dirty="0" smtClean="0"/>
            <a:t>materials, parts or equipment furnished in connection with such work or operations</a:t>
          </a:r>
          <a:endParaRPr lang="en-US" dirty="0"/>
        </a:p>
      </dgm:t>
    </dgm:pt>
    <dgm:pt modelId="{6D876D01-AAAC-4314-AC48-982032ABE273}" type="parTrans" cxnId="{0CEBF0E9-36BB-4518-8544-6758E7A3E047}">
      <dgm:prSet/>
      <dgm:spPr/>
      <dgm:t>
        <a:bodyPr/>
        <a:lstStyle/>
        <a:p>
          <a:endParaRPr lang="en-US"/>
        </a:p>
      </dgm:t>
    </dgm:pt>
    <dgm:pt modelId="{EBD83995-932E-457C-9837-E9F558D63918}" type="sibTrans" cxnId="{0CEBF0E9-36BB-4518-8544-6758E7A3E047}">
      <dgm:prSet/>
      <dgm:spPr/>
      <dgm:t>
        <a:bodyPr/>
        <a:lstStyle/>
        <a:p>
          <a:endParaRPr lang="en-US"/>
        </a:p>
      </dgm:t>
    </dgm:pt>
    <dgm:pt modelId="{7D154682-661C-471E-BC3A-A184DCC8D18A}">
      <dgm:prSet/>
      <dgm:spPr/>
      <dgm:t>
        <a:bodyPr/>
        <a:lstStyle/>
        <a:p>
          <a:pPr rtl="0"/>
          <a:r>
            <a:rPr lang="en-US" dirty="0" smtClean="0"/>
            <a:t>Includes:</a:t>
          </a:r>
          <a:endParaRPr lang="en-US" dirty="0"/>
        </a:p>
      </dgm:t>
    </dgm:pt>
    <dgm:pt modelId="{6F0BC174-C6BE-482A-81DF-8A58D6D266C0}" type="parTrans" cxnId="{63522C32-9A10-4B44-A627-676512795DAD}">
      <dgm:prSet/>
      <dgm:spPr/>
      <dgm:t>
        <a:bodyPr/>
        <a:lstStyle/>
        <a:p>
          <a:endParaRPr lang="en-US"/>
        </a:p>
      </dgm:t>
    </dgm:pt>
    <dgm:pt modelId="{0DFC7E91-C0F1-4DD4-8D04-DCC8660DFA81}" type="sibTrans" cxnId="{63522C32-9A10-4B44-A627-676512795DAD}">
      <dgm:prSet/>
      <dgm:spPr/>
      <dgm:t>
        <a:bodyPr/>
        <a:lstStyle/>
        <a:p>
          <a:endParaRPr lang="en-US"/>
        </a:p>
      </dgm:t>
    </dgm:pt>
    <dgm:pt modelId="{A0C0DF30-A41B-4F7B-BC37-5054B505AAEA}">
      <dgm:prSet/>
      <dgm:spPr/>
      <dgm:t>
        <a:bodyPr/>
        <a:lstStyle/>
        <a:p>
          <a:pPr rtl="0"/>
          <a:r>
            <a:rPr lang="en-US" dirty="0" smtClean="0"/>
            <a:t>warranties or representations made at any time with respect to the fitness, quality, durability, performance or use of Your Work, and</a:t>
          </a:r>
          <a:endParaRPr lang="en-US" dirty="0"/>
        </a:p>
      </dgm:t>
    </dgm:pt>
    <dgm:pt modelId="{78794C1B-83AB-49B2-B249-6FDDDFD4697E}" type="parTrans" cxnId="{598D1A80-235A-4C15-ADE6-41647F377C51}">
      <dgm:prSet/>
      <dgm:spPr/>
      <dgm:t>
        <a:bodyPr/>
        <a:lstStyle/>
        <a:p>
          <a:endParaRPr lang="en-US"/>
        </a:p>
      </dgm:t>
    </dgm:pt>
    <dgm:pt modelId="{926AFF70-D132-411B-931E-54F81F8F8182}" type="sibTrans" cxnId="{598D1A80-235A-4C15-ADE6-41647F377C51}">
      <dgm:prSet/>
      <dgm:spPr/>
      <dgm:t>
        <a:bodyPr/>
        <a:lstStyle/>
        <a:p>
          <a:endParaRPr lang="en-US"/>
        </a:p>
      </dgm:t>
    </dgm:pt>
    <dgm:pt modelId="{3557B68F-38CD-495E-A173-287C6C4D21AB}">
      <dgm:prSet/>
      <dgm:spPr/>
      <dgm:t>
        <a:bodyPr/>
        <a:lstStyle/>
        <a:p>
          <a:pPr rtl="0"/>
          <a:r>
            <a:rPr lang="en-US" dirty="0" smtClean="0"/>
            <a:t>the providing of, or failure to provide warnings or instructions</a:t>
          </a:r>
          <a:endParaRPr lang="en-US" dirty="0"/>
        </a:p>
      </dgm:t>
    </dgm:pt>
    <dgm:pt modelId="{CE79C92F-FC95-44C2-BDDE-F97BEBCAA77C}" type="parTrans" cxnId="{BCF8439A-4716-445D-9CAF-8C8B3E8AFE94}">
      <dgm:prSet/>
      <dgm:spPr/>
      <dgm:t>
        <a:bodyPr/>
        <a:lstStyle/>
        <a:p>
          <a:endParaRPr lang="en-US"/>
        </a:p>
      </dgm:t>
    </dgm:pt>
    <dgm:pt modelId="{D2B54984-6BEF-48B4-8D4B-D7076EDAAD82}" type="sibTrans" cxnId="{BCF8439A-4716-445D-9CAF-8C8B3E8AFE94}">
      <dgm:prSet/>
      <dgm:spPr/>
      <dgm:t>
        <a:bodyPr/>
        <a:lstStyle/>
        <a:p>
          <a:endParaRPr lang="en-US"/>
        </a:p>
      </dgm:t>
    </dgm:pt>
    <dgm:pt modelId="{4C761C8E-FB8B-4A37-97EA-C29A5F083209}">
      <dgm:prSet/>
      <dgm:spPr/>
      <dgm:t>
        <a:bodyPr/>
        <a:lstStyle/>
        <a:p>
          <a:pPr rtl="0"/>
          <a:r>
            <a:rPr lang="en-US" dirty="0" smtClean="0"/>
            <a:t>Your Installed Product Means:</a:t>
          </a:r>
          <a:endParaRPr lang="en-US" dirty="0"/>
        </a:p>
      </dgm:t>
    </dgm:pt>
    <dgm:pt modelId="{084EF121-19DF-4064-8149-32EA4EA1EB9A}" type="parTrans" cxnId="{F9C2AF19-1D07-4F6B-93CB-7C1D8CE418D1}">
      <dgm:prSet/>
      <dgm:spPr/>
      <dgm:t>
        <a:bodyPr/>
        <a:lstStyle/>
        <a:p>
          <a:endParaRPr lang="en-US"/>
        </a:p>
      </dgm:t>
    </dgm:pt>
    <dgm:pt modelId="{E2594A91-72DE-479D-8E3D-15F25ADAE54C}" type="sibTrans" cxnId="{F9C2AF19-1D07-4F6B-93CB-7C1D8CE418D1}">
      <dgm:prSet/>
      <dgm:spPr/>
      <dgm:t>
        <a:bodyPr/>
        <a:lstStyle/>
        <a:p>
          <a:endParaRPr lang="en-US"/>
        </a:p>
      </dgm:t>
    </dgm:pt>
    <dgm:pt modelId="{561FF7FE-20A5-4175-BB16-D520D0D3A085}">
      <dgm:prSet/>
      <dgm:spPr/>
      <dgm:t>
        <a:bodyPr/>
        <a:lstStyle/>
        <a:p>
          <a:pPr rtl="0"/>
          <a:r>
            <a:rPr lang="en-US" dirty="0" smtClean="0"/>
            <a:t>any goods or products, other than real property, installed by you; and</a:t>
          </a:r>
          <a:endParaRPr lang="en-US" dirty="0"/>
        </a:p>
      </dgm:t>
    </dgm:pt>
    <dgm:pt modelId="{C39270CD-58E4-4C26-BC51-67177D47AECF}" type="parTrans" cxnId="{1952F20E-CB1F-404C-A529-46421C6D3294}">
      <dgm:prSet/>
      <dgm:spPr/>
      <dgm:t>
        <a:bodyPr/>
        <a:lstStyle/>
        <a:p>
          <a:endParaRPr lang="en-US"/>
        </a:p>
      </dgm:t>
    </dgm:pt>
    <dgm:pt modelId="{6AD97420-9808-480F-8907-5275F63628EB}" type="sibTrans" cxnId="{1952F20E-CB1F-404C-A529-46421C6D3294}">
      <dgm:prSet/>
      <dgm:spPr/>
      <dgm:t>
        <a:bodyPr/>
        <a:lstStyle/>
        <a:p>
          <a:endParaRPr lang="en-US"/>
        </a:p>
      </dgm:t>
    </dgm:pt>
    <dgm:pt modelId="{BCB43F39-F719-490C-A637-57D51DBD9074}">
      <dgm:prSet/>
      <dgm:spPr/>
      <dgm:t>
        <a:bodyPr/>
        <a:lstStyle/>
        <a:p>
          <a:pPr rtl="0"/>
          <a:r>
            <a:rPr lang="en-US" dirty="0" smtClean="0"/>
            <a:t>containers (other than vehicles), materials, parts or equipment furnished in connection with such goods or products</a:t>
          </a:r>
          <a:endParaRPr lang="en-US" dirty="0"/>
        </a:p>
      </dgm:t>
    </dgm:pt>
    <dgm:pt modelId="{570BFB98-2C80-4B05-A060-5EA3C6EBCF6E}" type="parTrans" cxnId="{945DC0E1-9DD1-4912-85E4-AFADBFCB91C6}">
      <dgm:prSet/>
      <dgm:spPr/>
      <dgm:t>
        <a:bodyPr/>
        <a:lstStyle/>
        <a:p>
          <a:endParaRPr lang="en-US"/>
        </a:p>
      </dgm:t>
    </dgm:pt>
    <dgm:pt modelId="{B96A904C-463B-4D8C-9BE7-BC8F011BA076}" type="sibTrans" cxnId="{945DC0E1-9DD1-4912-85E4-AFADBFCB91C6}">
      <dgm:prSet/>
      <dgm:spPr/>
      <dgm:t>
        <a:bodyPr/>
        <a:lstStyle/>
        <a:p>
          <a:endParaRPr lang="en-US"/>
        </a:p>
      </dgm:t>
    </dgm:pt>
    <dgm:pt modelId="{308E8D52-8E42-495B-A4C4-7813440B0B73}">
      <dgm:prSet/>
      <dgm:spPr/>
      <dgm:t>
        <a:bodyPr/>
        <a:lstStyle/>
        <a:p>
          <a:pPr rtl="0"/>
          <a:r>
            <a:rPr lang="en-US" dirty="0" smtClean="0"/>
            <a:t>Includes:</a:t>
          </a:r>
          <a:endParaRPr lang="en-US" dirty="0"/>
        </a:p>
      </dgm:t>
    </dgm:pt>
    <dgm:pt modelId="{4D7DEE91-BD53-4973-AE58-BEEB0F52B68A}" type="parTrans" cxnId="{3EEA428C-DC59-4317-A976-60BC800408DB}">
      <dgm:prSet/>
      <dgm:spPr/>
      <dgm:t>
        <a:bodyPr/>
        <a:lstStyle/>
        <a:p>
          <a:endParaRPr lang="en-US"/>
        </a:p>
      </dgm:t>
    </dgm:pt>
    <dgm:pt modelId="{C7ADCE84-4BEA-4E27-94D7-189CA354E01B}" type="sibTrans" cxnId="{3EEA428C-DC59-4317-A976-60BC800408DB}">
      <dgm:prSet/>
      <dgm:spPr/>
      <dgm:t>
        <a:bodyPr/>
        <a:lstStyle/>
        <a:p>
          <a:endParaRPr lang="en-US"/>
        </a:p>
      </dgm:t>
    </dgm:pt>
    <dgm:pt modelId="{5A259CE3-69FF-4686-8A05-76CBECBDA1CA}">
      <dgm:prSet/>
      <dgm:spPr/>
      <dgm:t>
        <a:bodyPr/>
        <a:lstStyle/>
        <a:p>
          <a:pPr rtl="0"/>
          <a:r>
            <a:rPr lang="en-US" dirty="0" smtClean="0"/>
            <a:t>warranties or representations made at any time with respect to the fitness, quality, durability, performance or use of Your Installed Product; and</a:t>
          </a:r>
          <a:endParaRPr lang="en-US" dirty="0"/>
        </a:p>
      </dgm:t>
    </dgm:pt>
    <dgm:pt modelId="{7A910AC2-3A03-4436-BBE8-F0278ED75231}" type="parTrans" cxnId="{3C044C9F-3E02-41B9-A14A-AC42F6413612}">
      <dgm:prSet/>
      <dgm:spPr/>
      <dgm:t>
        <a:bodyPr/>
        <a:lstStyle/>
        <a:p>
          <a:endParaRPr lang="en-US"/>
        </a:p>
      </dgm:t>
    </dgm:pt>
    <dgm:pt modelId="{68517404-1503-4A38-8A61-B522637FF921}" type="sibTrans" cxnId="{3C044C9F-3E02-41B9-A14A-AC42F6413612}">
      <dgm:prSet/>
      <dgm:spPr/>
      <dgm:t>
        <a:bodyPr/>
        <a:lstStyle/>
        <a:p>
          <a:endParaRPr lang="en-US"/>
        </a:p>
      </dgm:t>
    </dgm:pt>
    <dgm:pt modelId="{C9EE790C-4EAF-454C-80A1-9C597E57D613}">
      <dgm:prSet/>
      <dgm:spPr/>
      <dgm:t>
        <a:bodyPr/>
        <a:lstStyle/>
        <a:p>
          <a:pPr rtl="0"/>
          <a:r>
            <a:rPr lang="en-US" dirty="0" smtClean="0"/>
            <a:t>the providing of or failure to provide warnings or instructions</a:t>
          </a:r>
          <a:endParaRPr lang="en-US" dirty="0"/>
        </a:p>
      </dgm:t>
    </dgm:pt>
    <dgm:pt modelId="{FFE0AB82-F9E9-4494-9D64-3AA03BF4EF9A}" type="parTrans" cxnId="{E9F933F9-7C7D-4E28-9F9A-DE3C41C65D4E}">
      <dgm:prSet/>
      <dgm:spPr/>
      <dgm:t>
        <a:bodyPr/>
        <a:lstStyle/>
        <a:p>
          <a:endParaRPr lang="en-US"/>
        </a:p>
      </dgm:t>
    </dgm:pt>
    <dgm:pt modelId="{780B290B-8107-4EC0-AB61-1E77687846C6}" type="sibTrans" cxnId="{E9F933F9-7C7D-4E28-9F9A-DE3C41C65D4E}">
      <dgm:prSet/>
      <dgm:spPr/>
      <dgm:t>
        <a:bodyPr/>
        <a:lstStyle/>
        <a:p>
          <a:endParaRPr lang="en-US"/>
        </a:p>
      </dgm:t>
    </dgm:pt>
    <dgm:pt modelId="{E3F44C27-F660-4415-A776-DAD4AF993039}" type="pres">
      <dgm:prSet presAssocID="{B1FFF68A-4244-4E3D-A4D2-21D5A64F6A9C}" presName="Name0" presStyleCnt="0">
        <dgm:presLayoutVars>
          <dgm:dir/>
          <dgm:animLvl val="lvl"/>
          <dgm:resizeHandles val="exact"/>
        </dgm:presLayoutVars>
      </dgm:prSet>
      <dgm:spPr/>
      <dgm:t>
        <a:bodyPr/>
        <a:lstStyle/>
        <a:p>
          <a:endParaRPr lang="en-US"/>
        </a:p>
      </dgm:t>
    </dgm:pt>
    <dgm:pt modelId="{505AEEB8-7AD2-4712-80F8-3D278EA6F76A}" type="pres">
      <dgm:prSet presAssocID="{0D9BD5B5-CE33-4888-82FC-FA649DFC94E3}" presName="composite" presStyleCnt="0"/>
      <dgm:spPr/>
    </dgm:pt>
    <dgm:pt modelId="{1E38921A-C0AC-4263-949E-FE39633486C1}" type="pres">
      <dgm:prSet presAssocID="{0D9BD5B5-CE33-4888-82FC-FA649DFC94E3}" presName="parTx" presStyleLbl="alignNode1" presStyleIdx="0" presStyleCnt="2">
        <dgm:presLayoutVars>
          <dgm:chMax val="0"/>
          <dgm:chPref val="0"/>
          <dgm:bulletEnabled val="1"/>
        </dgm:presLayoutVars>
      </dgm:prSet>
      <dgm:spPr/>
      <dgm:t>
        <a:bodyPr/>
        <a:lstStyle/>
        <a:p>
          <a:endParaRPr lang="en-US"/>
        </a:p>
      </dgm:t>
    </dgm:pt>
    <dgm:pt modelId="{62C12145-216D-4ECE-AAC9-F73C086C2145}" type="pres">
      <dgm:prSet presAssocID="{0D9BD5B5-CE33-4888-82FC-FA649DFC94E3}" presName="desTx" presStyleLbl="alignAccFollowNode1" presStyleIdx="0" presStyleCnt="2">
        <dgm:presLayoutVars>
          <dgm:bulletEnabled val="1"/>
        </dgm:presLayoutVars>
      </dgm:prSet>
      <dgm:spPr/>
      <dgm:t>
        <a:bodyPr/>
        <a:lstStyle/>
        <a:p>
          <a:endParaRPr lang="en-US"/>
        </a:p>
      </dgm:t>
    </dgm:pt>
    <dgm:pt modelId="{3A4DA878-0A7A-4C05-B31A-7566019AC023}" type="pres">
      <dgm:prSet presAssocID="{FBB9C006-815B-4241-9249-9D5A2279D7F5}" presName="space" presStyleCnt="0"/>
      <dgm:spPr/>
    </dgm:pt>
    <dgm:pt modelId="{E1960889-5B56-4A8A-9422-852BE135ED5A}" type="pres">
      <dgm:prSet presAssocID="{4C761C8E-FB8B-4A37-97EA-C29A5F083209}" presName="composite" presStyleCnt="0"/>
      <dgm:spPr/>
    </dgm:pt>
    <dgm:pt modelId="{34907023-B760-44A2-9A38-D4C587225537}" type="pres">
      <dgm:prSet presAssocID="{4C761C8E-FB8B-4A37-97EA-C29A5F083209}" presName="parTx" presStyleLbl="alignNode1" presStyleIdx="1" presStyleCnt="2">
        <dgm:presLayoutVars>
          <dgm:chMax val="0"/>
          <dgm:chPref val="0"/>
          <dgm:bulletEnabled val="1"/>
        </dgm:presLayoutVars>
      </dgm:prSet>
      <dgm:spPr/>
      <dgm:t>
        <a:bodyPr/>
        <a:lstStyle/>
        <a:p>
          <a:endParaRPr lang="en-US"/>
        </a:p>
      </dgm:t>
    </dgm:pt>
    <dgm:pt modelId="{6C5AA733-EC1F-41A5-B50B-5751AF773A47}" type="pres">
      <dgm:prSet presAssocID="{4C761C8E-FB8B-4A37-97EA-C29A5F083209}" presName="desTx" presStyleLbl="alignAccFollowNode1" presStyleIdx="1" presStyleCnt="2">
        <dgm:presLayoutVars>
          <dgm:bulletEnabled val="1"/>
        </dgm:presLayoutVars>
      </dgm:prSet>
      <dgm:spPr/>
      <dgm:t>
        <a:bodyPr/>
        <a:lstStyle/>
        <a:p>
          <a:endParaRPr lang="en-US"/>
        </a:p>
      </dgm:t>
    </dgm:pt>
  </dgm:ptLst>
  <dgm:cxnLst>
    <dgm:cxn modelId="{1952F20E-CB1F-404C-A529-46421C6D3294}" srcId="{4C761C8E-FB8B-4A37-97EA-C29A5F083209}" destId="{561FF7FE-20A5-4175-BB16-D520D0D3A085}" srcOrd="0" destOrd="0" parTransId="{C39270CD-58E4-4C26-BC51-67177D47AECF}" sibTransId="{6AD97420-9808-480F-8907-5275F63628EB}"/>
    <dgm:cxn modelId="{1D31EDFF-66F8-449B-AC73-19E36B421BC3}" type="presOf" srcId="{5A259CE3-69FF-4686-8A05-76CBECBDA1CA}" destId="{6C5AA733-EC1F-41A5-B50B-5751AF773A47}" srcOrd="0" destOrd="3" presId="urn:microsoft.com/office/officeart/2005/8/layout/hList1"/>
    <dgm:cxn modelId="{F70096B0-1462-41DA-8EF7-EC5899254B4B}" type="presOf" srcId="{0D9BD5B5-CE33-4888-82FC-FA649DFC94E3}" destId="{1E38921A-C0AC-4263-949E-FE39633486C1}" srcOrd="0" destOrd="0" presId="urn:microsoft.com/office/officeart/2005/8/layout/hList1"/>
    <dgm:cxn modelId="{F9C2AF19-1D07-4F6B-93CB-7C1D8CE418D1}" srcId="{B1FFF68A-4244-4E3D-A4D2-21D5A64F6A9C}" destId="{4C761C8E-FB8B-4A37-97EA-C29A5F083209}" srcOrd="1" destOrd="0" parTransId="{084EF121-19DF-4064-8149-32EA4EA1EB9A}" sibTransId="{E2594A91-72DE-479D-8E3D-15F25ADAE54C}"/>
    <dgm:cxn modelId="{E9F933F9-7C7D-4E28-9F9A-DE3C41C65D4E}" srcId="{308E8D52-8E42-495B-A4C4-7813440B0B73}" destId="{C9EE790C-4EAF-454C-80A1-9C597E57D613}" srcOrd="1" destOrd="0" parTransId="{FFE0AB82-F9E9-4494-9D64-3AA03BF4EF9A}" sibTransId="{780B290B-8107-4EC0-AB61-1E77687846C6}"/>
    <dgm:cxn modelId="{3FE09D3E-4F1C-4254-AAEE-A79183E433C7}" type="presOf" srcId="{4C761C8E-FB8B-4A37-97EA-C29A5F083209}" destId="{34907023-B760-44A2-9A38-D4C587225537}" srcOrd="0" destOrd="0" presId="urn:microsoft.com/office/officeart/2005/8/layout/hList1"/>
    <dgm:cxn modelId="{63522C32-9A10-4B44-A627-676512795DAD}" srcId="{0D9BD5B5-CE33-4888-82FC-FA649DFC94E3}" destId="{7D154682-661C-471E-BC3A-A184DCC8D18A}" srcOrd="2" destOrd="0" parTransId="{6F0BC174-C6BE-482A-81DF-8A58D6D266C0}" sibTransId="{0DFC7E91-C0F1-4DD4-8D04-DCC8660DFA81}"/>
    <dgm:cxn modelId="{598D1A80-235A-4C15-ADE6-41647F377C51}" srcId="{7D154682-661C-471E-BC3A-A184DCC8D18A}" destId="{A0C0DF30-A41B-4F7B-BC37-5054B505AAEA}" srcOrd="0" destOrd="0" parTransId="{78794C1B-83AB-49B2-B249-6FDDDFD4697E}" sibTransId="{926AFF70-D132-411B-931E-54F81F8F8182}"/>
    <dgm:cxn modelId="{1AE77C3E-EB48-4307-AC00-853C2596F5F8}" type="presOf" srcId="{C9EE790C-4EAF-454C-80A1-9C597E57D613}" destId="{6C5AA733-EC1F-41A5-B50B-5751AF773A47}" srcOrd="0" destOrd="4" presId="urn:microsoft.com/office/officeart/2005/8/layout/hList1"/>
    <dgm:cxn modelId="{3C044C9F-3E02-41B9-A14A-AC42F6413612}" srcId="{308E8D52-8E42-495B-A4C4-7813440B0B73}" destId="{5A259CE3-69FF-4686-8A05-76CBECBDA1CA}" srcOrd="0" destOrd="0" parTransId="{7A910AC2-3A03-4436-BBE8-F0278ED75231}" sibTransId="{68517404-1503-4A38-8A61-B522637FF921}"/>
    <dgm:cxn modelId="{945DC0E1-9DD1-4912-85E4-AFADBFCB91C6}" srcId="{4C761C8E-FB8B-4A37-97EA-C29A5F083209}" destId="{BCB43F39-F719-490C-A637-57D51DBD9074}" srcOrd="1" destOrd="0" parTransId="{570BFB98-2C80-4B05-A060-5EA3C6EBCF6E}" sibTransId="{B96A904C-463B-4D8C-9BE7-BC8F011BA076}"/>
    <dgm:cxn modelId="{3EEA428C-DC59-4317-A976-60BC800408DB}" srcId="{4C761C8E-FB8B-4A37-97EA-C29A5F083209}" destId="{308E8D52-8E42-495B-A4C4-7813440B0B73}" srcOrd="2" destOrd="0" parTransId="{4D7DEE91-BD53-4973-AE58-BEEB0F52B68A}" sibTransId="{C7ADCE84-4BEA-4E27-94D7-189CA354E01B}"/>
    <dgm:cxn modelId="{42365E84-3AB9-42D9-B6FE-BDBF136318E0}" type="presOf" srcId="{BCB43F39-F719-490C-A637-57D51DBD9074}" destId="{6C5AA733-EC1F-41A5-B50B-5751AF773A47}" srcOrd="0" destOrd="1" presId="urn:microsoft.com/office/officeart/2005/8/layout/hList1"/>
    <dgm:cxn modelId="{BCF8439A-4716-445D-9CAF-8C8B3E8AFE94}" srcId="{7D154682-661C-471E-BC3A-A184DCC8D18A}" destId="{3557B68F-38CD-495E-A173-287C6C4D21AB}" srcOrd="1" destOrd="0" parTransId="{CE79C92F-FC95-44C2-BDDE-F97BEBCAA77C}" sibTransId="{D2B54984-6BEF-48B4-8D4B-D7076EDAAD82}"/>
    <dgm:cxn modelId="{BD5986CC-0478-4BA0-8097-9A99063E2732}" srcId="{0D9BD5B5-CE33-4888-82FC-FA649DFC94E3}" destId="{F286D79C-760E-4B2C-A548-AB8A5195D5FA}" srcOrd="0" destOrd="0" parTransId="{22D579BE-AF07-42E3-B625-3044AFCAA328}" sibTransId="{8D71E177-1193-428C-9E23-1F9C970A79C1}"/>
    <dgm:cxn modelId="{9590684E-820F-47E0-8BBA-3AB04E3ADA1A}" type="presOf" srcId="{7CC4AB76-D73E-4A98-AD67-F827ABBC4D08}" destId="{62C12145-216D-4ECE-AAC9-F73C086C2145}" srcOrd="0" destOrd="1" presId="urn:microsoft.com/office/officeart/2005/8/layout/hList1"/>
    <dgm:cxn modelId="{773BE72D-DFE2-4631-BCBB-525963B63781}" type="presOf" srcId="{3557B68F-38CD-495E-A173-287C6C4D21AB}" destId="{62C12145-216D-4ECE-AAC9-F73C086C2145}" srcOrd="0" destOrd="4" presId="urn:microsoft.com/office/officeart/2005/8/layout/hList1"/>
    <dgm:cxn modelId="{FC74E412-953D-494E-91AE-BF19861A45BD}" type="presOf" srcId="{308E8D52-8E42-495B-A4C4-7813440B0B73}" destId="{6C5AA733-EC1F-41A5-B50B-5751AF773A47}" srcOrd="0" destOrd="2" presId="urn:microsoft.com/office/officeart/2005/8/layout/hList1"/>
    <dgm:cxn modelId="{89D0AAD0-70ED-4011-B372-FBF2A3D76D81}" srcId="{B1FFF68A-4244-4E3D-A4D2-21D5A64F6A9C}" destId="{0D9BD5B5-CE33-4888-82FC-FA649DFC94E3}" srcOrd="0" destOrd="0" parTransId="{5EF7DADB-FCF0-4ED6-A146-9121A1109F3D}" sibTransId="{FBB9C006-815B-4241-9249-9D5A2279D7F5}"/>
    <dgm:cxn modelId="{49D59C4E-A955-4FBB-B0C8-7B7F0B0809D2}" type="presOf" srcId="{561FF7FE-20A5-4175-BB16-D520D0D3A085}" destId="{6C5AA733-EC1F-41A5-B50B-5751AF773A47}" srcOrd="0" destOrd="0" presId="urn:microsoft.com/office/officeart/2005/8/layout/hList1"/>
    <dgm:cxn modelId="{474FB2AC-E5AC-40C5-B1D2-CA0E6A7E413F}" type="presOf" srcId="{F286D79C-760E-4B2C-A548-AB8A5195D5FA}" destId="{62C12145-216D-4ECE-AAC9-F73C086C2145}" srcOrd="0" destOrd="0" presId="urn:microsoft.com/office/officeart/2005/8/layout/hList1"/>
    <dgm:cxn modelId="{0CEBF0E9-36BB-4518-8544-6758E7A3E047}" srcId="{0D9BD5B5-CE33-4888-82FC-FA649DFC94E3}" destId="{7CC4AB76-D73E-4A98-AD67-F827ABBC4D08}" srcOrd="1" destOrd="0" parTransId="{6D876D01-AAAC-4314-AC48-982032ABE273}" sibTransId="{EBD83995-932E-457C-9837-E9F558D63918}"/>
    <dgm:cxn modelId="{AEAD4D77-33E5-4E02-B1CA-4B8F4914D3E7}" type="presOf" srcId="{7D154682-661C-471E-BC3A-A184DCC8D18A}" destId="{62C12145-216D-4ECE-AAC9-F73C086C2145}" srcOrd="0" destOrd="2" presId="urn:microsoft.com/office/officeart/2005/8/layout/hList1"/>
    <dgm:cxn modelId="{411CD0DD-10BE-4C11-8283-6D13417C54B7}" type="presOf" srcId="{B1FFF68A-4244-4E3D-A4D2-21D5A64F6A9C}" destId="{E3F44C27-F660-4415-A776-DAD4AF993039}" srcOrd="0" destOrd="0" presId="urn:microsoft.com/office/officeart/2005/8/layout/hList1"/>
    <dgm:cxn modelId="{4A730DF3-A73C-4FB5-A009-24C4F0D8A6F9}" type="presOf" srcId="{A0C0DF30-A41B-4F7B-BC37-5054B505AAEA}" destId="{62C12145-216D-4ECE-AAC9-F73C086C2145}" srcOrd="0" destOrd="3" presId="urn:microsoft.com/office/officeart/2005/8/layout/hList1"/>
    <dgm:cxn modelId="{DEF7D8E5-F1E2-4B1F-B5FC-416612EEAB63}" type="presParOf" srcId="{E3F44C27-F660-4415-A776-DAD4AF993039}" destId="{505AEEB8-7AD2-4712-80F8-3D278EA6F76A}" srcOrd="0" destOrd="0" presId="urn:microsoft.com/office/officeart/2005/8/layout/hList1"/>
    <dgm:cxn modelId="{FC44366F-4CC6-4D2F-BF72-92B8665B8956}" type="presParOf" srcId="{505AEEB8-7AD2-4712-80F8-3D278EA6F76A}" destId="{1E38921A-C0AC-4263-949E-FE39633486C1}" srcOrd="0" destOrd="0" presId="urn:microsoft.com/office/officeart/2005/8/layout/hList1"/>
    <dgm:cxn modelId="{859CDADC-E9AC-405B-86BF-725A72C55FD3}" type="presParOf" srcId="{505AEEB8-7AD2-4712-80F8-3D278EA6F76A}" destId="{62C12145-216D-4ECE-AAC9-F73C086C2145}" srcOrd="1" destOrd="0" presId="urn:microsoft.com/office/officeart/2005/8/layout/hList1"/>
    <dgm:cxn modelId="{5CF7DA38-E65A-40DA-A99C-5D342BD0835D}" type="presParOf" srcId="{E3F44C27-F660-4415-A776-DAD4AF993039}" destId="{3A4DA878-0A7A-4C05-B31A-7566019AC023}" srcOrd="1" destOrd="0" presId="urn:microsoft.com/office/officeart/2005/8/layout/hList1"/>
    <dgm:cxn modelId="{27EABCDD-7A13-4BAD-ACDE-9700D56F035F}" type="presParOf" srcId="{E3F44C27-F660-4415-A776-DAD4AF993039}" destId="{E1960889-5B56-4A8A-9422-852BE135ED5A}" srcOrd="2" destOrd="0" presId="urn:microsoft.com/office/officeart/2005/8/layout/hList1"/>
    <dgm:cxn modelId="{E8A40CAF-5184-4306-852B-85E198503FA2}" type="presParOf" srcId="{E1960889-5B56-4A8A-9422-852BE135ED5A}" destId="{34907023-B760-44A2-9A38-D4C587225537}" srcOrd="0" destOrd="0" presId="urn:microsoft.com/office/officeart/2005/8/layout/hList1"/>
    <dgm:cxn modelId="{233032EE-B9AC-44FD-8898-886F5D95B361}" type="presParOf" srcId="{E1960889-5B56-4A8A-9422-852BE135ED5A}" destId="{6C5AA733-EC1F-41A5-B50B-5751AF773A47}"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6884A0-6050-433B-972B-351D283DC0DE}" type="doc">
      <dgm:prSet loTypeId="urn:microsoft.com/office/officeart/2005/8/layout/process1" loCatId="process" qsTypeId="urn:microsoft.com/office/officeart/2005/8/quickstyle/3d2" qsCatId="3D" csTypeId="urn:microsoft.com/office/officeart/2005/8/colors/accent0_3" csCatId="mainScheme" phldr="1"/>
      <dgm:spPr/>
      <dgm:t>
        <a:bodyPr/>
        <a:lstStyle/>
        <a:p>
          <a:endParaRPr lang="en-US"/>
        </a:p>
      </dgm:t>
    </dgm:pt>
    <dgm:pt modelId="{121C3251-112F-4053-87B2-87A38C72FD3E}">
      <dgm:prSet/>
      <dgm:spPr/>
      <dgm:t>
        <a:bodyPr/>
        <a:lstStyle/>
        <a:p>
          <a:pPr rtl="0"/>
          <a:r>
            <a:rPr lang="en-US" smtClean="0"/>
            <a:t>Bodily Injury: Generally covered under the GL</a:t>
          </a:r>
          <a:endParaRPr lang="en-US"/>
        </a:p>
      </dgm:t>
    </dgm:pt>
    <dgm:pt modelId="{4C6C7A90-5319-476D-A3E1-4719B62CC1A3}" type="parTrans" cxnId="{811EDD5D-4A93-45BD-8E64-5AFBB0940D78}">
      <dgm:prSet/>
      <dgm:spPr/>
      <dgm:t>
        <a:bodyPr/>
        <a:lstStyle/>
        <a:p>
          <a:endParaRPr lang="en-US"/>
        </a:p>
      </dgm:t>
    </dgm:pt>
    <dgm:pt modelId="{FEF2B2DD-0FE5-4614-A88B-D067FFBF9B89}" type="sibTrans" cxnId="{811EDD5D-4A93-45BD-8E64-5AFBB0940D78}">
      <dgm:prSet/>
      <dgm:spPr/>
      <dgm:t>
        <a:bodyPr/>
        <a:lstStyle/>
        <a:p>
          <a:endParaRPr lang="en-US"/>
        </a:p>
      </dgm:t>
    </dgm:pt>
    <dgm:pt modelId="{60B498B4-A2A8-4A3A-9DB1-95A7E727DDB3}">
      <dgm:prSet/>
      <dgm:spPr/>
      <dgm:t>
        <a:bodyPr/>
        <a:lstStyle/>
        <a:p>
          <a:pPr rtl="0"/>
          <a:r>
            <a:rPr lang="en-US" dirty="0" smtClean="0"/>
            <a:t>Substitutions: “I don’t’ like this color </a:t>
          </a:r>
          <a:r>
            <a:rPr lang="en-US" dirty="0" err="1" smtClean="0"/>
            <a:t>color</a:t>
          </a:r>
          <a:r>
            <a:rPr lang="en-US" dirty="0" smtClean="0"/>
            <a:t> on this wall”</a:t>
          </a:r>
          <a:endParaRPr lang="en-US" dirty="0"/>
        </a:p>
      </dgm:t>
    </dgm:pt>
    <dgm:pt modelId="{0FB06BC8-9ECA-4DBC-98EA-A7196D935799}" type="parTrans" cxnId="{88B745A5-4B98-417E-AED8-A4B167DB9163}">
      <dgm:prSet/>
      <dgm:spPr/>
      <dgm:t>
        <a:bodyPr/>
        <a:lstStyle/>
        <a:p>
          <a:endParaRPr lang="en-US"/>
        </a:p>
      </dgm:t>
    </dgm:pt>
    <dgm:pt modelId="{8EE9C66F-581E-4C40-BB60-700AA27817DB}" type="sibTrans" cxnId="{88B745A5-4B98-417E-AED8-A4B167DB9163}">
      <dgm:prSet/>
      <dgm:spPr/>
      <dgm:t>
        <a:bodyPr/>
        <a:lstStyle/>
        <a:p>
          <a:endParaRPr lang="en-US"/>
        </a:p>
      </dgm:t>
    </dgm:pt>
    <dgm:pt modelId="{D87AAC89-4BC3-462A-B15E-4061089E40A2}">
      <dgm:prSet/>
      <dgm:spPr/>
      <dgm:t>
        <a:bodyPr/>
        <a:lstStyle/>
        <a:p>
          <a:pPr rtl="0"/>
          <a:r>
            <a:rPr lang="en-US" dirty="0" smtClean="0"/>
            <a:t>Professional Services- Covered under the Professional Insuring Agreement</a:t>
          </a:r>
          <a:endParaRPr lang="en-US" dirty="0"/>
        </a:p>
      </dgm:t>
    </dgm:pt>
    <dgm:pt modelId="{B2C9FC28-8819-45A7-80D4-7550933E267A}" type="parTrans" cxnId="{F3B13979-5150-4078-A710-99FA0980B694}">
      <dgm:prSet/>
      <dgm:spPr/>
      <dgm:t>
        <a:bodyPr/>
        <a:lstStyle/>
        <a:p>
          <a:endParaRPr lang="en-US"/>
        </a:p>
      </dgm:t>
    </dgm:pt>
    <dgm:pt modelId="{F2C5EDC6-0734-4C68-BC16-1833326EF176}" type="sibTrans" cxnId="{F3B13979-5150-4078-A710-99FA0980B694}">
      <dgm:prSet/>
      <dgm:spPr/>
      <dgm:t>
        <a:bodyPr/>
        <a:lstStyle/>
        <a:p>
          <a:endParaRPr lang="en-US"/>
        </a:p>
      </dgm:t>
    </dgm:pt>
    <dgm:pt modelId="{BDE025E2-7ACA-455A-ADF8-5EAE95FCA9E9}">
      <dgm:prSet/>
      <dgm:spPr/>
      <dgm:t>
        <a:bodyPr/>
        <a:lstStyle/>
        <a:p>
          <a:pPr rtl="0"/>
          <a:r>
            <a:rPr lang="en-US" dirty="0" smtClean="0"/>
            <a:t>Project Delays and CDs - some apply to entire policy;  others apply just to the Faulty Work insuring agreement</a:t>
          </a:r>
          <a:endParaRPr lang="en-US" dirty="0"/>
        </a:p>
      </dgm:t>
    </dgm:pt>
    <dgm:pt modelId="{276F8EE8-B208-4AE4-A7B1-7E94AE4B68A3}" type="parTrans" cxnId="{072F14DB-E6BF-45F5-B061-CD7002D5CB8D}">
      <dgm:prSet/>
      <dgm:spPr/>
      <dgm:t>
        <a:bodyPr/>
        <a:lstStyle/>
        <a:p>
          <a:endParaRPr lang="en-US"/>
        </a:p>
      </dgm:t>
    </dgm:pt>
    <dgm:pt modelId="{ABAD8BBC-2CD7-4FBF-8E24-16B15505A0E2}" type="sibTrans" cxnId="{072F14DB-E6BF-45F5-B061-CD7002D5CB8D}">
      <dgm:prSet/>
      <dgm:spPr/>
      <dgm:t>
        <a:bodyPr/>
        <a:lstStyle/>
        <a:p>
          <a:endParaRPr lang="en-US"/>
        </a:p>
      </dgm:t>
    </dgm:pt>
    <dgm:pt modelId="{0ED0CAD1-1DE0-4146-81F5-2AC821D7294E}" type="pres">
      <dgm:prSet presAssocID="{BA6884A0-6050-433B-972B-351D283DC0DE}" presName="Name0" presStyleCnt="0">
        <dgm:presLayoutVars>
          <dgm:dir/>
          <dgm:resizeHandles val="exact"/>
        </dgm:presLayoutVars>
      </dgm:prSet>
      <dgm:spPr/>
      <dgm:t>
        <a:bodyPr/>
        <a:lstStyle/>
        <a:p>
          <a:endParaRPr lang="en-US"/>
        </a:p>
      </dgm:t>
    </dgm:pt>
    <dgm:pt modelId="{F10A1B99-D523-4BDB-A8A4-BE5762CB575B}" type="pres">
      <dgm:prSet presAssocID="{121C3251-112F-4053-87B2-87A38C72FD3E}" presName="node" presStyleLbl="node1" presStyleIdx="0" presStyleCnt="4">
        <dgm:presLayoutVars>
          <dgm:bulletEnabled val="1"/>
        </dgm:presLayoutVars>
      </dgm:prSet>
      <dgm:spPr/>
      <dgm:t>
        <a:bodyPr/>
        <a:lstStyle/>
        <a:p>
          <a:endParaRPr lang="en-US"/>
        </a:p>
      </dgm:t>
    </dgm:pt>
    <dgm:pt modelId="{7097B6D5-A7B4-404B-9E6B-42BC0B2237E9}" type="pres">
      <dgm:prSet presAssocID="{FEF2B2DD-0FE5-4614-A88B-D067FFBF9B89}" presName="sibTrans" presStyleLbl="sibTrans2D1" presStyleIdx="0" presStyleCnt="3"/>
      <dgm:spPr/>
      <dgm:t>
        <a:bodyPr/>
        <a:lstStyle/>
        <a:p>
          <a:endParaRPr lang="en-US"/>
        </a:p>
      </dgm:t>
    </dgm:pt>
    <dgm:pt modelId="{CE3C7101-E7F9-4257-A88D-A6C6BEC9A3F4}" type="pres">
      <dgm:prSet presAssocID="{FEF2B2DD-0FE5-4614-A88B-D067FFBF9B89}" presName="connectorText" presStyleLbl="sibTrans2D1" presStyleIdx="0" presStyleCnt="3"/>
      <dgm:spPr/>
      <dgm:t>
        <a:bodyPr/>
        <a:lstStyle/>
        <a:p>
          <a:endParaRPr lang="en-US"/>
        </a:p>
      </dgm:t>
    </dgm:pt>
    <dgm:pt modelId="{7D466B87-02D1-43B6-8F95-C36A2B5C742B}" type="pres">
      <dgm:prSet presAssocID="{60B498B4-A2A8-4A3A-9DB1-95A7E727DDB3}" presName="node" presStyleLbl="node1" presStyleIdx="1" presStyleCnt="4">
        <dgm:presLayoutVars>
          <dgm:bulletEnabled val="1"/>
        </dgm:presLayoutVars>
      </dgm:prSet>
      <dgm:spPr/>
      <dgm:t>
        <a:bodyPr/>
        <a:lstStyle/>
        <a:p>
          <a:endParaRPr lang="en-US"/>
        </a:p>
      </dgm:t>
    </dgm:pt>
    <dgm:pt modelId="{3941A4F2-DD77-4B59-9F57-DAA74ED30D75}" type="pres">
      <dgm:prSet presAssocID="{8EE9C66F-581E-4C40-BB60-700AA27817DB}" presName="sibTrans" presStyleLbl="sibTrans2D1" presStyleIdx="1" presStyleCnt="3"/>
      <dgm:spPr/>
      <dgm:t>
        <a:bodyPr/>
        <a:lstStyle/>
        <a:p>
          <a:endParaRPr lang="en-US"/>
        </a:p>
      </dgm:t>
    </dgm:pt>
    <dgm:pt modelId="{8ABBD0EE-BD5D-4780-8337-AA6618ED4F7F}" type="pres">
      <dgm:prSet presAssocID="{8EE9C66F-581E-4C40-BB60-700AA27817DB}" presName="connectorText" presStyleLbl="sibTrans2D1" presStyleIdx="1" presStyleCnt="3"/>
      <dgm:spPr/>
      <dgm:t>
        <a:bodyPr/>
        <a:lstStyle/>
        <a:p>
          <a:endParaRPr lang="en-US"/>
        </a:p>
      </dgm:t>
    </dgm:pt>
    <dgm:pt modelId="{566E219A-3D18-49FD-8365-E3A68CA02807}" type="pres">
      <dgm:prSet presAssocID="{D87AAC89-4BC3-462A-B15E-4061089E40A2}" presName="node" presStyleLbl="node1" presStyleIdx="2" presStyleCnt="4">
        <dgm:presLayoutVars>
          <dgm:bulletEnabled val="1"/>
        </dgm:presLayoutVars>
      </dgm:prSet>
      <dgm:spPr/>
      <dgm:t>
        <a:bodyPr/>
        <a:lstStyle/>
        <a:p>
          <a:endParaRPr lang="en-US"/>
        </a:p>
      </dgm:t>
    </dgm:pt>
    <dgm:pt modelId="{75E8A1ED-AB77-4F34-B604-EDAAA9FD7F85}" type="pres">
      <dgm:prSet presAssocID="{F2C5EDC6-0734-4C68-BC16-1833326EF176}" presName="sibTrans" presStyleLbl="sibTrans2D1" presStyleIdx="2" presStyleCnt="3"/>
      <dgm:spPr/>
      <dgm:t>
        <a:bodyPr/>
        <a:lstStyle/>
        <a:p>
          <a:endParaRPr lang="en-US"/>
        </a:p>
      </dgm:t>
    </dgm:pt>
    <dgm:pt modelId="{08CDA465-FD4F-4F0A-907D-22414514A109}" type="pres">
      <dgm:prSet presAssocID="{F2C5EDC6-0734-4C68-BC16-1833326EF176}" presName="connectorText" presStyleLbl="sibTrans2D1" presStyleIdx="2" presStyleCnt="3"/>
      <dgm:spPr/>
      <dgm:t>
        <a:bodyPr/>
        <a:lstStyle/>
        <a:p>
          <a:endParaRPr lang="en-US"/>
        </a:p>
      </dgm:t>
    </dgm:pt>
    <dgm:pt modelId="{A8E23404-F02C-416A-816F-A914736AB043}" type="pres">
      <dgm:prSet presAssocID="{BDE025E2-7ACA-455A-ADF8-5EAE95FCA9E9}" presName="node" presStyleLbl="node1" presStyleIdx="3" presStyleCnt="4">
        <dgm:presLayoutVars>
          <dgm:bulletEnabled val="1"/>
        </dgm:presLayoutVars>
      </dgm:prSet>
      <dgm:spPr/>
      <dgm:t>
        <a:bodyPr/>
        <a:lstStyle/>
        <a:p>
          <a:endParaRPr lang="en-US"/>
        </a:p>
      </dgm:t>
    </dgm:pt>
  </dgm:ptLst>
  <dgm:cxnLst>
    <dgm:cxn modelId="{50DA4323-9389-40BF-BE1C-5A0C3F9D448D}" type="presOf" srcId="{8EE9C66F-581E-4C40-BB60-700AA27817DB}" destId="{3941A4F2-DD77-4B59-9F57-DAA74ED30D75}" srcOrd="0" destOrd="0" presId="urn:microsoft.com/office/officeart/2005/8/layout/process1"/>
    <dgm:cxn modelId="{F4A738F2-E3F5-47A0-B947-5D419A47AEFD}" type="presOf" srcId="{D87AAC89-4BC3-462A-B15E-4061089E40A2}" destId="{566E219A-3D18-49FD-8365-E3A68CA02807}" srcOrd="0" destOrd="0" presId="urn:microsoft.com/office/officeart/2005/8/layout/process1"/>
    <dgm:cxn modelId="{072F14DB-E6BF-45F5-B061-CD7002D5CB8D}" srcId="{BA6884A0-6050-433B-972B-351D283DC0DE}" destId="{BDE025E2-7ACA-455A-ADF8-5EAE95FCA9E9}" srcOrd="3" destOrd="0" parTransId="{276F8EE8-B208-4AE4-A7B1-7E94AE4B68A3}" sibTransId="{ABAD8BBC-2CD7-4FBF-8E24-16B15505A0E2}"/>
    <dgm:cxn modelId="{ED628CF7-6C2C-4C84-B79C-B82604B7216E}" type="presOf" srcId="{FEF2B2DD-0FE5-4614-A88B-D067FFBF9B89}" destId="{CE3C7101-E7F9-4257-A88D-A6C6BEC9A3F4}" srcOrd="1" destOrd="0" presId="urn:microsoft.com/office/officeart/2005/8/layout/process1"/>
    <dgm:cxn modelId="{88B745A5-4B98-417E-AED8-A4B167DB9163}" srcId="{BA6884A0-6050-433B-972B-351D283DC0DE}" destId="{60B498B4-A2A8-4A3A-9DB1-95A7E727DDB3}" srcOrd="1" destOrd="0" parTransId="{0FB06BC8-9ECA-4DBC-98EA-A7196D935799}" sibTransId="{8EE9C66F-581E-4C40-BB60-700AA27817DB}"/>
    <dgm:cxn modelId="{EFB54305-90DE-4AA6-BF71-3DBD24AB55AE}" type="presOf" srcId="{60B498B4-A2A8-4A3A-9DB1-95A7E727DDB3}" destId="{7D466B87-02D1-43B6-8F95-C36A2B5C742B}" srcOrd="0" destOrd="0" presId="urn:microsoft.com/office/officeart/2005/8/layout/process1"/>
    <dgm:cxn modelId="{2DD92DC9-799E-4ED6-BC2D-BAAE6BC7FD68}" type="presOf" srcId="{BA6884A0-6050-433B-972B-351D283DC0DE}" destId="{0ED0CAD1-1DE0-4146-81F5-2AC821D7294E}" srcOrd="0" destOrd="0" presId="urn:microsoft.com/office/officeart/2005/8/layout/process1"/>
    <dgm:cxn modelId="{F3B13979-5150-4078-A710-99FA0980B694}" srcId="{BA6884A0-6050-433B-972B-351D283DC0DE}" destId="{D87AAC89-4BC3-462A-B15E-4061089E40A2}" srcOrd="2" destOrd="0" parTransId="{B2C9FC28-8819-45A7-80D4-7550933E267A}" sibTransId="{F2C5EDC6-0734-4C68-BC16-1833326EF176}"/>
    <dgm:cxn modelId="{D8AE8AA7-6721-4B1A-8050-1CBCA11E7CBC}" type="presOf" srcId="{8EE9C66F-581E-4C40-BB60-700AA27817DB}" destId="{8ABBD0EE-BD5D-4780-8337-AA6618ED4F7F}" srcOrd="1" destOrd="0" presId="urn:microsoft.com/office/officeart/2005/8/layout/process1"/>
    <dgm:cxn modelId="{D57BAE50-CE19-4D04-81A7-2F7929C77A7F}" type="presOf" srcId="{FEF2B2DD-0FE5-4614-A88B-D067FFBF9B89}" destId="{7097B6D5-A7B4-404B-9E6B-42BC0B2237E9}" srcOrd="0" destOrd="0" presId="urn:microsoft.com/office/officeart/2005/8/layout/process1"/>
    <dgm:cxn modelId="{811EDD5D-4A93-45BD-8E64-5AFBB0940D78}" srcId="{BA6884A0-6050-433B-972B-351D283DC0DE}" destId="{121C3251-112F-4053-87B2-87A38C72FD3E}" srcOrd="0" destOrd="0" parTransId="{4C6C7A90-5319-476D-A3E1-4719B62CC1A3}" sibTransId="{FEF2B2DD-0FE5-4614-A88B-D067FFBF9B89}"/>
    <dgm:cxn modelId="{9BFCDB0C-AF3F-4B57-A604-EFA37A779E44}" type="presOf" srcId="{BDE025E2-7ACA-455A-ADF8-5EAE95FCA9E9}" destId="{A8E23404-F02C-416A-816F-A914736AB043}" srcOrd="0" destOrd="0" presId="urn:microsoft.com/office/officeart/2005/8/layout/process1"/>
    <dgm:cxn modelId="{A05D2D54-5FEB-4E4B-91CC-D36D3B7E3FC2}" type="presOf" srcId="{F2C5EDC6-0734-4C68-BC16-1833326EF176}" destId="{75E8A1ED-AB77-4F34-B604-EDAAA9FD7F85}" srcOrd="0" destOrd="0" presId="urn:microsoft.com/office/officeart/2005/8/layout/process1"/>
    <dgm:cxn modelId="{2E0EDD0F-939F-4A87-A95B-BA0237AF40EB}" type="presOf" srcId="{121C3251-112F-4053-87B2-87A38C72FD3E}" destId="{F10A1B99-D523-4BDB-A8A4-BE5762CB575B}" srcOrd="0" destOrd="0" presId="urn:microsoft.com/office/officeart/2005/8/layout/process1"/>
    <dgm:cxn modelId="{51647D3E-924B-4D90-B49C-56F5779B58F4}" type="presOf" srcId="{F2C5EDC6-0734-4C68-BC16-1833326EF176}" destId="{08CDA465-FD4F-4F0A-907D-22414514A109}" srcOrd="1" destOrd="0" presId="urn:microsoft.com/office/officeart/2005/8/layout/process1"/>
    <dgm:cxn modelId="{5CAFC50D-8982-49F4-9F0E-C0B7739BD2C7}" type="presParOf" srcId="{0ED0CAD1-1DE0-4146-81F5-2AC821D7294E}" destId="{F10A1B99-D523-4BDB-A8A4-BE5762CB575B}" srcOrd="0" destOrd="0" presId="urn:microsoft.com/office/officeart/2005/8/layout/process1"/>
    <dgm:cxn modelId="{8142E114-4F54-4E95-A4CA-F95BCB4E91DA}" type="presParOf" srcId="{0ED0CAD1-1DE0-4146-81F5-2AC821D7294E}" destId="{7097B6D5-A7B4-404B-9E6B-42BC0B2237E9}" srcOrd="1" destOrd="0" presId="urn:microsoft.com/office/officeart/2005/8/layout/process1"/>
    <dgm:cxn modelId="{7FE3CAFE-8C72-44E5-8564-6C1AFC51880A}" type="presParOf" srcId="{7097B6D5-A7B4-404B-9E6B-42BC0B2237E9}" destId="{CE3C7101-E7F9-4257-A88D-A6C6BEC9A3F4}" srcOrd="0" destOrd="0" presId="urn:microsoft.com/office/officeart/2005/8/layout/process1"/>
    <dgm:cxn modelId="{6E01DAB1-867A-4FB2-B2E1-0AD9979AF7B0}" type="presParOf" srcId="{0ED0CAD1-1DE0-4146-81F5-2AC821D7294E}" destId="{7D466B87-02D1-43B6-8F95-C36A2B5C742B}" srcOrd="2" destOrd="0" presId="urn:microsoft.com/office/officeart/2005/8/layout/process1"/>
    <dgm:cxn modelId="{57C33919-C796-409C-8C09-3DCDC3E43C1A}" type="presParOf" srcId="{0ED0CAD1-1DE0-4146-81F5-2AC821D7294E}" destId="{3941A4F2-DD77-4B59-9F57-DAA74ED30D75}" srcOrd="3" destOrd="0" presId="urn:microsoft.com/office/officeart/2005/8/layout/process1"/>
    <dgm:cxn modelId="{B11DA9AE-F988-4E95-9549-0E05A18910A5}" type="presParOf" srcId="{3941A4F2-DD77-4B59-9F57-DAA74ED30D75}" destId="{8ABBD0EE-BD5D-4780-8337-AA6618ED4F7F}" srcOrd="0" destOrd="0" presId="urn:microsoft.com/office/officeart/2005/8/layout/process1"/>
    <dgm:cxn modelId="{DCEF345B-C286-4337-9B43-315E7FB93717}" type="presParOf" srcId="{0ED0CAD1-1DE0-4146-81F5-2AC821D7294E}" destId="{566E219A-3D18-49FD-8365-E3A68CA02807}" srcOrd="4" destOrd="0" presId="urn:microsoft.com/office/officeart/2005/8/layout/process1"/>
    <dgm:cxn modelId="{CBB4D709-20AB-45A2-AC30-CF89A7AD6CEC}" type="presParOf" srcId="{0ED0CAD1-1DE0-4146-81F5-2AC821D7294E}" destId="{75E8A1ED-AB77-4F34-B604-EDAAA9FD7F85}" srcOrd="5" destOrd="0" presId="urn:microsoft.com/office/officeart/2005/8/layout/process1"/>
    <dgm:cxn modelId="{93908B0C-16EB-44E0-8A36-6756B6A2EC1F}" type="presParOf" srcId="{75E8A1ED-AB77-4F34-B604-EDAAA9FD7F85}" destId="{08CDA465-FD4F-4F0A-907D-22414514A109}" srcOrd="0" destOrd="0" presId="urn:microsoft.com/office/officeart/2005/8/layout/process1"/>
    <dgm:cxn modelId="{073CAB7F-00C3-4FEC-A9EC-32C505FECBED}" type="presParOf" srcId="{0ED0CAD1-1DE0-4146-81F5-2AC821D7294E}" destId="{A8E23404-F02C-416A-816F-A914736AB043}"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5FA8CEF-2319-4F0C-949E-52EA2C0ED0D0}" type="doc">
      <dgm:prSet loTypeId="urn:microsoft.com/office/officeart/2005/8/layout/vList2" loCatId="list" qsTypeId="urn:microsoft.com/office/officeart/2005/8/quickstyle/3d2" qsCatId="3D" csTypeId="urn:microsoft.com/office/officeart/2005/8/colors/accent0_3" csCatId="mainScheme" phldr="1"/>
      <dgm:spPr/>
      <dgm:t>
        <a:bodyPr/>
        <a:lstStyle/>
        <a:p>
          <a:endParaRPr lang="en-US"/>
        </a:p>
      </dgm:t>
    </dgm:pt>
    <dgm:pt modelId="{4BAD3C12-0FDB-4789-8680-68ABEE8DCB8A}">
      <dgm:prSet/>
      <dgm:spPr/>
      <dgm:t>
        <a:bodyPr/>
        <a:lstStyle/>
        <a:p>
          <a:pPr rtl="0"/>
          <a:r>
            <a:rPr lang="en-US" dirty="0" smtClean="0"/>
            <a:t>Artisan, Trade Contractors, and GCs who self-perform work</a:t>
          </a:r>
          <a:endParaRPr lang="en-US" dirty="0"/>
        </a:p>
      </dgm:t>
    </dgm:pt>
    <dgm:pt modelId="{EA3FE687-53F9-43FC-B499-1D90285D6BCD}" type="parTrans" cxnId="{E6D1DA37-62FA-40AF-BCDE-8FC5603BFA73}">
      <dgm:prSet/>
      <dgm:spPr/>
      <dgm:t>
        <a:bodyPr/>
        <a:lstStyle/>
        <a:p>
          <a:endParaRPr lang="en-US"/>
        </a:p>
      </dgm:t>
    </dgm:pt>
    <dgm:pt modelId="{2D563C58-1F0B-4DB1-93B8-66602E04E310}" type="sibTrans" cxnId="{E6D1DA37-62FA-40AF-BCDE-8FC5603BFA73}">
      <dgm:prSet/>
      <dgm:spPr/>
      <dgm:t>
        <a:bodyPr/>
        <a:lstStyle/>
        <a:p>
          <a:endParaRPr lang="en-US"/>
        </a:p>
      </dgm:t>
    </dgm:pt>
    <dgm:pt modelId="{BDE2A825-3B22-4D74-85DC-8335A3046FB3}">
      <dgm:prSet/>
      <dgm:spPr/>
      <dgm:t>
        <a:bodyPr/>
        <a:lstStyle/>
        <a:p>
          <a:pPr rtl="0"/>
          <a:r>
            <a:rPr lang="en-US" dirty="0" smtClean="0"/>
            <a:t>Self-performing work</a:t>
          </a:r>
          <a:endParaRPr lang="en-US" dirty="0"/>
        </a:p>
      </dgm:t>
    </dgm:pt>
    <dgm:pt modelId="{3CAE7CFA-F55C-4D6B-BEBE-65F5D2D20192}" type="parTrans" cxnId="{A7D226B4-0F45-4291-B28B-EB3A51A2C121}">
      <dgm:prSet/>
      <dgm:spPr/>
      <dgm:t>
        <a:bodyPr/>
        <a:lstStyle/>
        <a:p>
          <a:endParaRPr lang="en-US"/>
        </a:p>
      </dgm:t>
    </dgm:pt>
    <dgm:pt modelId="{C5978848-A19C-476D-92F5-9B078412301A}" type="sibTrans" cxnId="{A7D226B4-0F45-4291-B28B-EB3A51A2C121}">
      <dgm:prSet/>
      <dgm:spPr/>
      <dgm:t>
        <a:bodyPr/>
        <a:lstStyle/>
        <a:p>
          <a:endParaRPr lang="en-US"/>
        </a:p>
      </dgm:t>
    </dgm:pt>
    <dgm:pt modelId="{63422DEC-09C4-41A8-B8FD-EAB4A38CDD71}">
      <dgm:prSet/>
      <dgm:spPr/>
      <dgm:t>
        <a:bodyPr/>
        <a:lstStyle/>
        <a:p>
          <a:pPr rtl="0"/>
          <a:r>
            <a:rPr lang="en-US" dirty="0" smtClean="0"/>
            <a:t>Examples: Electricians, flooring, plumbers, HVAC/mechanical, </a:t>
          </a:r>
          <a:br>
            <a:rPr lang="en-US" dirty="0" smtClean="0"/>
          </a:br>
          <a:r>
            <a:rPr lang="en-US" dirty="0" smtClean="0"/>
            <a:t>carpenters, masons, utility contractors, etc.</a:t>
          </a:r>
          <a:endParaRPr lang="en-US" dirty="0"/>
        </a:p>
      </dgm:t>
    </dgm:pt>
    <dgm:pt modelId="{A963B9CD-8119-4400-BD33-19A9BBC31372}" type="parTrans" cxnId="{8766D486-ACAA-497B-B948-060917A6D735}">
      <dgm:prSet/>
      <dgm:spPr/>
      <dgm:t>
        <a:bodyPr/>
        <a:lstStyle/>
        <a:p>
          <a:endParaRPr lang="en-US"/>
        </a:p>
      </dgm:t>
    </dgm:pt>
    <dgm:pt modelId="{57921D69-A13B-4C6F-B0F6-F749B3DD90F8}" type="sibTrans" cxnId="{8766D486-ACAA-497B-B948-060917A6D735}">
      <dgm:prSet/>
      <dgm:spPr/>
      <dgm:t>
        <a:bodyPr/>
        <a:lstStyle/>
        <a:p>
          <a:endParaRPr lang="en-US"/>
        </a:p>
      </dgm:t>
    </dgm:pt>
    <dgm:pt modelId="{4BDCF9DC-F132-42B8-8B5E-630FC2603B16}" type="pres">
      <dgm:prSet presAssocID="{95FA8CEF-2319-4F0C-949E-52EA2C0ED0D0}" presName="linear" presStyleCnt="0">
        <dgm:presLayoutVars>
          <dgm:animLvl val="lvl"/>
          <dgm:resizeHandles val="exact"/>
        </dgm:presLayoutVars>
      </dgm:prSet>
      <dgm:spPr/>
      <dgm:t>
        <a:bodyPr/>
        <a:lstStyle/>
        <a:p>
          <a:endParaRPr lang="en-US"/>
        </a:p>
      </dgm:t>
    </dgm:pt>
    <dgm:pt modelId="{53410843-E8E0-424D-90CC-C5940171CC85}" type="pres">
      <dgm:prSet presAssocID="{4BAD3C12-0FDB-4789-8680-68ABEE8DCB8A}" presName="parentText" presStyleLbl="node1" presStyleIdx="0" presStyleCnt="3">
        <dgm:presLayoutVars>
          <dgm:chMax val="0"/>
          <dgm:bulletEnabled val="1"/>
        </dgm:presLayoutVars>
      </dgm:prSet>
      <dgm:spPr/>
      <dgm:t>
        <a:bodyPr/>
        <a:lstStyle/>
        <a:p>
          <a:endParaRPr lang="en-US"/>
        </a:p>
      </dgm:t>
    </dgm:pt>
    <dgm:pt modelId="{1B04870A-1991-47A3-AEDD-5AAEEE662DFA}" type="pres">
      <dgm:prSet presAssocID="{2D563C58-1F0B-4DB1-93B8-66602E04E310}" presName="spacer" presStyleCnt="0"/>
      <dgm:spPr/>
    </dgm:pt>
    <dgm:pt modelId="{41975F27-C580-40F7-B7B3-A3814CE7C562}" type="pres">
      <dgm:prSet presAssocID="{BDE2A825-3B22-4D74-85DC-8335A3046FB3}" presName="parentText" presStyleLbl="node1" presStyleIdx="1" presStyleCnt="3">
        <dgm:presLayoutVars>
          <dgm:chMax val="0"/>
          <dgm:bulletEnabled val="1"/>
        </dgm:presLayoutVars>
      </dgm:prSet>
      <dgm:spPr/>
      <dgm:t>
        <a:bodyPr/>
        <a:lstStyle/>
        <a:p>
          <a:endParaRPr lang="en-US"/>
        </a:p>
      </dgm:t>
    </dgm:pt>
    <dgm:pt modelId="{BC1870F4-2B60-49CC-AE13-38E15285DA47}" type="pres">
      <dgm:prSet presAssocID="{C5978848-A19C-476D-92F5-9B078412301A}" presName="spacer" presStyleCnt="0"/>
      <dgm:spPr/>
    </dgm:pt>
    <dgm:pt modelId="{4C3DA69A-5FF4-40D9-A569-A4499D0B4938}" type="pres">
      <dgm:prSet presAssocID="{63422DEC-09C4-41A8-B8FD-EAB4A38CDD71}" presName="parentText" presStyleLbl="node1" presStyleIdx="2" presStyleCnt="3">
        <dgm:presLayoutVars>
          <dgm:chMax val="0"/>
          <dgm:bulletEnabled val="1"/>
        </dgm:presLayoutVars>
      </dgm:prSet>
      <dgm:spPr/>
      <dgm:t>
        <a:bodyPr/>
        <a:lstStyle/>
        <a:p>
          <a:endParaRPr lang="en-US"/>
        </a:p>
      </dgm:t>
    </dgm:pt>
  </dgm:ptLst>
  <dgm:cxnLst>
    <dgm:cxn modelId="{E6D1DA37-62FA-40AF-BCDE-8FC5603BFA73}" srcId="{95FA8CEF-2319-4F0C-949E-52EA2C0ED0D0}" destId="{4BAD3C12-0FDB-4789-8680-68ABEE8DCB8A}" srcOrd="0" destOrd="0" parTransId="{EA3FE687-53F9-43FC-B499-1D90285D6BCD}" sibTransId="{2D563C58-1F0B-4DB1-93B8-66602E04E310}"/>
    <dgm:cxn modelId="{8766D486-ACAA-497B-B948-060917A6D735}" srcId="{95FA8CEF-2319-4F0C-949E-52EA2C0ED0D0}" destId="{63422DEC-09C4-41A8-B8FD-EAB4A38CDD71}" srcOrd="2" destOrd="0" parTransId="{A963B9CD-8119-4400-BD33-19A9BBC31372}" sibTransId="{57921D69-A13B-4C6F-B0F6-F749B3DD90F8}"/>
    <dgm:cxn modelId="{29D775FD-53CF-4865-9B59-B8F1275D6245}" type="presOf" srcId="{95FA8CEF-2319-4F0C-949E-52EA2C0ED0D0}" destId="{4BDCF9DC-F132-42B8-8B5E-630FC2603B16}" srcOrd="0" destOrd="0" presId="urn:microsoft.com/office/officeart/2005/8/layout/vList2"/>
    <dgm:cxn modelId="{0575B81C-4621-4EDB-9F94-B32F463DA41C}" type="presOf" srcId="{BDE2A825-3B22-4D74-85DC-8335A3046FB3}" destId="{41975F27-C580-40F7-B7B3-A3814CE7C562}" srcOrd="0" destOrd="0" presId="urn:microsoft.com/office/officeart/2005/8/layout/vList2"/>
    <dgm:cxn modelId="{7FFCB77D-06B8-4D91-9C60-1EC4E1C80536}" type="presOf" srcId="{4BAD3C12-0FDB-4789-8680-68ABEE8DCB8A}" destId="{53410843-E8E0-424D-90CC-C5940171CC85}" srcOrd="0" destOrd="0" presId="urn:microsoft.com/office/officeart/2005/8/layout/vList2"/>
    <dgm:cxn modelId="{60DCDC19-3080-44F3-9A49-59C1E08455B6}" type="presOf" srcId="{63422DEC-09C4-41A8-B8FD-EAB4A38CDD71}" destId="{4C3DA69A-5FF4-40D9-A569-A4499D0B4938}" srcOrd="0" destOrd="0" presId="urn:microsoft.com/office/officeart/2005/8/layout/vList2"/>
    <dgm:cxn modelId="{A7D226B4-0F45-4291-B28B-EB3A51A2C121}" srcId="{95FA8CEF-2319-4F0C-949E-52EA2C0ED0D0}" destId="{BDE2A825-3B22-4D74-85DC-8335A3046FB3}" srcOrd="1" destOrd="0" parTransId="{3CAE7CFA-F55C-4D6B-BEBE-65F5D2D20192}" sibTransId="{C5978848-A19C-476D-92F5-9B078412301A}"/>
    <dgm:cxn modelId="{E8B03318-1BB3-4732-A818-5C6CC1762E47}" type="presParOf" srcId="{4BDCF9DC-F132-42B8-8B5E-630FC2603B16}" destId="{53410843-E8E0-424D-90CC-C5940171CC85}" srcOrd="0" destOrd="0" presId="urn:microsoft.com/office/officeart/2005/8/layout/vList2"/>
    <dgm:cxn modelId="{930B87CD-1DBC-484B-A07D-FEABBD350EFB}" type="presParOf" srcId="{4BDCF9DC-F132-42B8-8B5E-630FC2603B16}" destId="{1B04870A-1991-47A3-AEDD-5AAEEE662DFA}" srcOrd="1" destOrd="0" presId="urn:microsoft.com/office/officeart/2005/8/layout/vList2"/>
    <dgm:cxn modelId="{15909C38-8E91-48CB-AD28-F9DA06B4BF1D}" type="presParOf" srcId="{4BDCF9DC-F132-42B8-8B5E-630FC2603B16}" destId="{41975F27-C580-40F7-B7B3-A3814CE7C562}" srcOrd="2" destOrd="0" presId="urn:microsoft.com/office/officeart/2005/8/layout/vList2"/>
    <dgm:cxn modelId="{27F6790A-1F7E-4171-85C0-5B2AAC984E5D}" type="presParOf" srcId="{4BDCF9DC-F132-42B8-8B5E-630FC2603B16}" destId="{BC1870F4-2B60-49CC-AE13-38E15285DA47}" srcOrd="3" destOrd="0" presId="urn:microsoft.com/office/officeart/2005/8/layout/vList2"/>
    <dgm:cxn modelId="{32FCC83E-96A5-44DD-8A74-D868515C0EC3}" type="presParOf" srcId="{4BDCF9DC-F132-42B8-8B5E-630FC2603B16}" destId="{4C3DA69A-5FF4-40D9-A569-A4499D0B4938}"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FC7AA8F-FFCD-47BA-BB24-047F2A32B07B}" type="doc">
      <dgm:prSet loTypeId="urn:microsoft.com/office/officeart/2005/8/layout/pyramid2" loCatId="pyramid" qsTypeId="urn:microsoft.com/office/officeart/2005/8/quickstyle/3d3" qsCatId="3D" csTypeId="urn:microsoft.com/office/officeart/2005/8/colors/accent0_3" csCatId="mainScheme"/>
      <dgm:spPr/>
      <dgm:t>
        <a:bodyPr/>
        <a:lstStyle/>
        <a:p>
          <a:endParaRPr lang="en-US"/>
        </a:p>
      </dgm:t>
    </dgm:pt>
    <dgm:pt modelId="{23487357-3F14-43DE-B950-A41EA3B47FF5}">
      <dgm:prSet/>
      <dgm:spPr/>
      <dgm:t>
        <a:bodyPr/>
        <a:lstStyle/>
        <a:p>
          <a:pPr rtl="0"/>
          <a:r>
            <a:rPr lang="en-US" smtClean="0"/>
            <a:t>Flatwork </a:t>
          </a:r>
          <a:endParaRPr lang="en-US"/>
        </a:p>
      </dgm:t>
    </dgm:pt>
    <dgm:pt modelId="{4615677F-86D2-4BBF-ACBE-9ACCDD4A033A}" type="parTrans" cxnId="{D1215BD8-B20E-4CB4-9FFD-A89952E6D085}">
      <dgm:prSet/>
      <dgm:spPr/>
      <dgm:t>
        <a:bodyPr/>
        <a:lstStyle/>
        <a:p>
          <a:endParaRPr lang="en-US"/>
        </a:p>
      </dgm:t>
    </dgm:pt>
    <dgm:pt modelId="{40911EA1-E62B-4CB7-8D9D-FC96B0B2737B}" type="sibTrans" cxnId="{D1215BD8-B20E-4CB4-9FFD-A89952E6D085}">
      <dgm:prSet/>
      <dgm:spPr/>
      <dgm:t>
        <a:bodyPr/>
        <a:lstStyle/>
        <a:p>
          <a:endParaRPr lang="en-US"/>
        </a:p>
      </dgm:t>
    </dgm:pt>
    <dgm:pt modelId="{7856000E-18D6-4BA1-B2D9-85A8CF4727B5}">
      <dgm:prSet/>
      <dgm:spPr/>
      <dgm:t>
        <a:bodyPr/>
        <a:lstStyle/>
        <a:p>
          <a:pPr rtl="0"/>
          <a:r>
            <a:rPr lang="en-US" smtClean="0"/>
            <a:t>Concrete Coatings</a:t>
          </a:r>
          <a:endParaRPr lang="en-US"/>
        </a:p>
      </dgm:t>
    </dgm:pt>
    <dgm:pt modelId="{CA7DA420-07FE-4311-87B6-01049EDF5911}" type="parTrans" cxnId="{67550BA4-F861-4A8B-825F-B69E443771EE}">
      <dgm:prSet/>
      <dgm:spPr/>
      <dgm:t>
        <a:bodyPr/>
        <a:lstStyle/>
        <a:p>
          <a:endParaRPr lang="en-US"/>
        </a:p>
      </dgm:t>
    </dgm:pt>
    <dgm:pt modelId="{D947A3CB-238E-47CC-ADFB-15A16F0F0F37}" type="sibTrans" cxnId="{67550BA4-F861-4A8B-825F-B69E443771EE}">
      <dgm:prSet/>
      <dgm:spPr/>
      <dgm:t>
        <a:bodyPr/>
        <a:lstStyle/>
        <a:p>
          <a:endParaRPr lang="en-US"/>
        </a:p>
      </dgm:t>
    </dgm:pt>
    <dgm:pt modelId="{1ED20C40-A200-4ACE-A097-9C61E00D079A}">
      <dgm:prSet/>
      <dgm:spPr/>
      <dgm:t>
        <a:bodyPr/>
        <a:lstStyle/>
        <a:p>
          <a:pPr rtl="0"/>
          <a:r>
            <a:rPr lang="en-US" smtClean="0"/>
            <a:t>Electrical Project</a:t>
          </a:r>
          <a:endParaRPr lang="en-US"/>
        </a:p>
      </dgm:t>
    </dgm:pt>
    <dgm:pt modelId="{0BDD2C7F-CA53-48D4-9011-8CEF4F6F4A87}" type="parTrans" cxnId="{11AFEB3C-FB2C-48D1-98F6-B22B4BEB5718}">
      <dgm:prSet/>
      <dgm:spPr/>
      <dgm:t>
        <a:bodyPr/>
        <a:lstStyle/>
        <a:p>
          <a:endParaRPr lang="en-US"/>
        </a:p>
      </dgm:t>
    </dgm:pt>
    <dgm:pt modelId="{F4441D5B-4D9A-4068-8EDC-B920141C06D3}" type="sibTrans" cxnId="{11AFEB3C-FB2C-48D1-98F6-B22B4BEB5718}">
      <dgm:prSet/>
      <dgm:spPr/>
      <dgm:t>
        <a:bodyPr/>
        <a:lstStyle/>
        <a:p>
          <a:endParaRPr lang="en-US"/>
        </a:p>
      </dgm:t>
    </dgm:pt>
    <dgm:pt modelId="{7258AC32-C5C5-4282-8069-D02EC1AB626E}">
      <dgm:prSet/>
      <dgm:spPr/>
      <dgm:t>
        <a:bodyPr/>
        <a:lstStyle/>
        <a:p>
          <a:pPr rtl="0"/>
          <a:r>
            <a:rPr lang="en-US" smtClean="0"/>
            <a:t>Drywall Work</a:t>
          </a:r>
          <a:endParaRPr lang="en-US"/>
        </a:p>
      </dgm:t>
    </dgm:pt>
    <dgm:pt modelId="{6602AD70-3B1A-46E3-9A74-83A5FE9E00E5}" type="parTrans" cxnId="{858AAEE2-A7AF-4D1E-B32E-1AAF654F0EF1}">
      <dgm:prSet/>
      <dgm:spPr/>
      <dgm:t>
        <a:bodyPr/>
        <a:lstStyle/>
        <a:p>
          <a:endParaRPr lang="en-US"/>
        </a:p>
      </dgm:t>
    </dgm:pt>
    <dgm:pt modelId="{61E2B550-A976-4108-875C-ADD7E9284DF3}" type="sibTrans" cxnId="{858AAEE2-A7AF-4D1E-B32E-1AAF654F0EF1}">
      <dgm:prSet/>
      <dgm:spPr/>
      <dgm:t>
        <a:bodyPr/>
        <a:lstStyle/>
        <a:p>
          <a:endParaRPr lang="en-US"/>
        </a:p>
      </dgm:t>
    </dgm:pt>
    <dgm:pt modelId="{D37F926B-B8B3-47DE-B376-A358693D49BA}">
      <dgm:prSet/>
      <dgm:spPr/>
      <dgm:t>
        <a:bodyPr/>
        <a:lstStyle/>
        <a:p>
          <a:pPr rtl="0"/>
          <a:r>
            <a:rPr lang="en-US" smtClean="0"/>
            <a:t>Sewer Work</a:t>
          </a:r>
          <a:endParaRPr lang="en-US"/>
        </a:p>
      </dgm:t>
    </dgm:pt>
    <dgm:pt modelId="{66774F99-5E61-4E71-B762-FFE10018DD24}" type="parTrans" cxnId="{F52139BC-CBD1-465A-9425-8770E6DEA50C}">
      <dgm:prSet/>
      <dgm:spPr/>
      <dgm:t>
        <a:bodyPr/>
        <a:lstStyle/>
        <a:p>
          <a:endParaRPr lang="en-US"/>
        </a:p>
      </dgm:t>
    </dgm:pt>
    <dgm:pt modelId="{E3F5FEFD-E3CD-42F9-A0CA-5AA3BADC6C0F}" type="sibTrans" cxnId="{F52139BC-CBD1-465A-9425-8770E6DEA50C}">
      <dgm:prSet/>
      <dgm:spPr/>
      <dgm:t>
        <a:bodyPr/>
        <a:lstStyle/>
        <a:p>
          <a:endParaRPr lang="en-US"/>
        </a:p>
      </dgm:t>
    </dgm:pt>
    <dgm:pt modelId="{38EF0EAC-9E8B-4C37-8549-91A0951217CE}">
      <dgm:prSet/>
      <dgm:spPr/>
      <dgm:t>
        <a:bodyPr/>
        <a:lstStyle/>
        <a:p>
          <a:pPr rtl="0"/>
          <a:r>
            <a:rPr lang="en-US" smtClean="0"/>
            <a:t>Flooring</a:t>
          </a:r>
          <a:endParaRPr lang="en-US"/>
        </a:p>
      </dgm:t>
    </dgm:pt>
    <dgm:pt modelId="{BD1A9EEE-9035-430B-9F67-4D139EBA6CC8}" type="parTrans" cxnId="{5058EE52-6639-45D7-82EE-48119EF8B5B6}">
      <dgm:prSet/>
      <dgm:spPr/>
      <dgm:t>
        <a:bodyPr/>
        <a:lstStyle/>
        <a:p>
          <a:endParaRPr lang="en-US"/>
        </a:p>
      </dgm:t>
    </dgm:pt>
    <dgm:pt modelId="{C748812A-99BA-48DB-BF07-651D062B9E6D}" type="sibTrans" cxnId="{5058EE52-6639-45D7-82EE-48119EF8B5B6}">
      <dgm:prSet/>
      <dgm:spPr/>
      <dgm:t>
        <a:bodyPr/>
        <a:lstStyle/>
        <a:p>
          <a:endParaRPr lang="en-US"/>
        </a:p>
      </dgm:t>
    </dgm:pt>
    <dgm:pt modelId="{AC7FB2A9-47D3-4523-A698-820BBF80138E}">
      <dgm:prSet/>
      <dgm:spPr/>
      <dgm:t>
        <a:bodyPr/>
        <a:lstStyle/>
        <a:p>
          <a:pPr rtl="0"/>
          <a:r>
            <a:rPr lang="en-US" smtClean="0"/>
            <a:t>Plumbing</a:t>
          </a:r>
          <a:endParaRPr lang="en-US"/>
        </a:p>
      </dgm:t>
    </dgm:pt>
    <dgm:pt modelId="{3621DF6E-B032-47EC-817F-A2C1F4F1FD30}" type="parTrans" cxnId="{5618BEB4-43DC-45BF-B3BB-305A085E8F70}">
      <dgm:prSet/>
      <dgm:spPr/>
      <dgm:t>
        <a:bodyPr/>
        <a:lstStyle/>
        <a:p>
          <a:endParaRPr lang="en-US"/>
        </a:p>
      </dgm:t>
    </dgm:pt>
    <dgm:pt modelId="{59451ADC-37A9-4980-808F-50B41371A9F2}" type="sibTrans" cxnId="{5618BEB4-43DC-45BF-B3BB-305A085E8F70}">
      <dgm:prSet/>
      <dgm:spPr/>
      <dgm:t>
        <a:bodyPr/>
        <a:lstStyle/>
        <a:p>
          <a:endParaRPr lang="en-US"/>
        </a:p>
      </dgm:t>
    </dgm:pt>
    <dgm:pt modelId="{4A92C12E-AD73-44C0-BB9E-1ED52CC68CDC}" type="pres">
      <dgm:prSet presAssocID="{2FC7AA8F-FFCD-47BA-BB24-047F2A32B07B}" presName="compositeShape" presStyleCnt="0">
        <dgm:presLayoutVars>
          <dgm:dir/>
          <dgm:resizeHandles/>
        </dgm:presLayoutVars>
      </dgm:prSet>
      <dgm:spPr/>
      <dgm:t>
        <a:bodyPr/>
        <a:lstStyle/>
        <a:p>
          <a:endParaRPr lang="en-US"/>
        </a:p>
      </dgm:t>
    </dgm:pt>
    <dgm:pt modelId="{D40606FA-C629-4672-B93C-9C7BF14A87CB}" type="pres">
      <dgm:prSet presAssocID="{2FC7AA8F-FFCD-47BA-BB24-047F2A32B07B}" presName="pyramid" presStyleLbl="node1" presStyleIdx="0" presStyleCnt="1"/>
      <dgm:spPr/>
    </dgm:pt>
    <dgm:pt modelId="{E62848A0-FFA3-4D39-8DE4-81480A5B450C}" type="pres">
      <dgm:prSet presAssocID="{2FC7AA8F-FFCD-47BA-BB24-047F2A32B07B}" presName="theList" presStyleCnt="0"/>
      <dgm:spPr/>
    </dgm:pt>
    <dgm:pt modelId="{DA14EB7F-3198-471A-BE89-127107DF2ED4}" type="pres">
      <dgm:prSet presAssocID="{23487357-3F14-43DE-B950-A41EA3B47FF5}" presName="aNode" presStyleLbl="fgAcc1" presStyleIdx="0" presStyleCnt="7">
        <dgm:presLayoutVars>
          <dgm:bulletEnabled val="1"/>
        </dgm:presLayoutVars>
      </dgm:prSet>
      <dgm:spPr/>
      <dgm:t>
        <a:bodyPr/>
        <a:lstStyle/>
        <a:p>
          <a:endParaRPr lang="en-US"/>
        </a:p>
      </dgm:t>
    </dgm:pt>
    <dgm:pt modelId="{A75E6B3E-765B-491D-AA9C-3E99ED6E62BC}" type="pres">
      <dgm:prSet presAssocID="{23487357-3F14-43DE-B950-A41EA3B47FF5}" presName="aSpace" presStyleCnt="0"/>
      <dgm:spPr/>
    </dgm:pt>
    <dgm:pt modelId="{D48C9127-402E-4D3F-B7E4-56CEAA8C06AF}" type="pres">
      <dgm:prSet presAssocID="{7856000E-18D6-4BA1-B2D9-85A8CF4727B5}" presName="aNode" presStyleLbl="fgAcc1" presStyleIdx="1" presStyleCnt="7">
        <dgm:presLayoutVars>
          <dgm:bulletEnabled val="1"/>
        </dgm:presLayoutVars>
      </dgm:prSet>
      <dgm:spPr/>
      <dgm:t>
        <a:bodyPr/>
        <a:lstStyle/>
        <a:p>
          <a:endParaRPr lang="en-US"/>
        </a:p>
      </dgm:t>
    </dgm:pt>
    <dgm:pt modelId="{14C0AFD0-060B-4A62-94CF-B466A6E21A6C}" type="pres">
      <dgm:prSet presAssocID="{7856000E-18D6-4BA1-B2D9-85A8CF4727B5}" presName="aSpace" presStyleCnt="0"/>
      <dgm:spPr/>
    </dgm:pt>
    <dgm:pt modelId="{89E43A7E-C7DC-4B41-BAFD-D96E05A1985A}" type="pres">
      <dgm:prSet presAssocID="{1ED20C40-A200-4ACE-A097-9C61E00D079A}" presName="aNode" presStyleLbl="fgAcc1" presStyleIdx="2" presStyleCnt="7">
        <dgm:presLayoutVars>
          <dgm:bulletEnabled val="1"/>
        </dgm:presLayoutVars>
      </dgm:prSet>
      <dgm:spPr/>
      <dgm:t>
        <a:bodyPr/>
        <a:lstStyle/>
        <a:p>
          <a:endParaRPr lang="en-US"/>
        </a:p>
      </dgm:t>
    </dgm:pt>
    <dgm:pt modelId="{BC7858BC-A5F2-4C47-A86B-0669DF5E3040}" type="pres">
      <dgm:prSet presAssocID="{1ED20C40-A200-4ACE-A097-9C61E00D079A}" presName="aSpace" presStyleCnt="0"/>
      <dgm:spPr/>
    </dgm:pt>
    <dgm:pt modelId="{94EBEAE3-6FF0-4010-A284-9DBA88C85F89}" type="pres">
      <dgm:prSet presAssocID="{7258AC32-C5C5-4282-8069-D02EC1AB626E}" presName="aNode" presStyleLbl="fgAcc1" presStyleIdx="3" presStyleCnt="7">
        <dgm:presLayoutVars>
          <dgm:bulletEnabled val="1"/>
        </dgm:presLayoutVars>
      </dgm:prSet>
      <dgm:spPr/>
      <dgm:t>
        <a:bodyPr/>
        <a:lstStyle/>
        <a:p>
          <a:endParaRPr lang="en-US"/>
        </a:p>
      </dgm:t>
    </dgm:pt>
    <dgm:pt modelId="{1E718B57-2015-4F96-9255-C3AF641E2107}" type="pres">
      <dgm:prSet presAssocID="{7258AC32-C5C5-4282-8069-D02EC1AB626E}" presName="aSpace" presStyleCnt="0"/>
      <dgm:spPr/>
    </dgm:pt>
    <dgm:pt modelId="{12963B3A-75BE-44F7-805B-FA51319E8AB4}" type="pres">
      <dgm:prSet presAssocID="{D37F926B-B8B3-47DE-B376-A358693D49BA}" presName="aNode" presStyleLbl="fgAcc1" presStyleIdx="4" presStyleCnt="7">
        <dgm:presLayoutVars>
          <dgm:bulletEnabled val="1"/>
        </dgm:presLayoutVars>
      </dgm:prSet>
      <dgm:spPr/>
      <dgm:t>
        <a:bodyPr/>
        <a:lstStyle/>
        <a:p>
          <a:endParaRPr lang="en-US"/>
        </a:p>
      </dgm:t>
    </dgm:pt>
    <dgm:pt modelId="{EF01A4A3-B036-4E10-B041-877C773ECD05}" type="pres">
      <dgm:prSet presAssocID="{D37F926B-B8B3-47DE-B376-A358693D49BA}" presName="aSpace" presStyleCnt="0"/>
      <dgm:spPr/>
    </dgm:pt>
    <dgm:pt modelId="{90FB6952-8C7D-43B0-86CE-2032AE07B4F7}" type="pres">
      <dgm:prSet presAssocID="{38EF0EAC-9E8B-4C37-8549-91A0951217CE}" presName="aNode" presStyleLbl="fgAcc1" presStyleIdx="5" presStyleCnt="7">
        <dgm:presLayoutVars>
          <dgm:bulletEnabled val="1"/>
        </dgm:presLayoutVars>
      </dgm:prSet>
      <dgm:spPr/>
      <dgm:t>
        <a:bodyPr/>
        <a:lstStyle/>
        <a:p>
          <a:endParaRPr lang="en-US"/>
        </a:p>
      </dgm:t>
    </dgm:pt>
    <dgm:pt modelId="{BD7CE9D6-B15D-4356-B91E-F45E5C35C883}" type="pres">
      <dgm:prSet presAssocID="{38EF0EAC-9E8B-4C37-8549-91A0951217CE}" presName="aSpace" presStyleCnt="0"/>
      <dgm:spPr/>
    </dgm:pt>
    <dgm:pt modelId="{48E6FB06-367E-4AB8-9E18-420B2A14445C}" type="pres">
      <dgm:prSet presAssocID="{AC7FB2A9-47D3-4523-A698-820BBF80138E}" presName="aNode" presStyleLbl="fgAcc1" presStyleIdx="6" presStyleCnt="7">
        <dgm:presLayoutVars>
          <dgm:bulletEnabled val="1"/>
        </dgm:presLayoutVars>
      </dgm:prSet>
      <dgm:spPr/>
      <dgm:t>
        <a:bodyPr/>
        <a:lstStyle/>
        <a:p>
          <a:endParaRPr lang="en-US"/>
        </a:p>
      </dgm:t>
    </dgm:pt>
    <dgm:pt modelId="{41FE0A87-C2B8-405D-BBD0-E780D2BD29F1}" type="pres">
      <dgm:prSet presAssocID="{AC7FB2A9-47D3-4523-A698-820BBF80138E}" presName="aSpace" presStyleCnt="0"/>
      <dgm:spPr/>
    </dgm:pt>
  </dgm:ptLst>
  <dgm:cxnLst>
    <dgm:cxn modelId="{67550BA4-F861-4A8B-825F-B69E443771EE}" srcId="{2FC7AA8F-FFCD-47BA-BB24-047F2A32B07B}" destId="{7856000E-18D6-4BA1-B2D9-85A8CF4727B5}" srcOrd="1" destOrd="0" parTransId="{CA7DA420-07FE-4311-87B6-01049EDF5911}" sibTransId="{D947A3CB-238E-47CC-ADFB-15A16F0F0F37}"/>
    <dgm:cxn modelId="{50214301-A66D-4D0E-8DEA-DD8B4463ED7D}" type="presOf" srcId="{D37F926B-B8B3-47DE-B376-A358693D49BA}" destId="{12963B3A-75BE-44F7-805B-FA51319E8AB4}" srcOrd="0" destOrd="0" presId="urn:microsoft.com/office/officeart/2005/8/layout/pyramid2"/>
    <dgm:cxn modelId="{999F6C4E-9736-4682-9334-E3437FD9EDFC}" type="presOf" srcId="{7258AC32-C5C5-4282-8069-D02EC1AB626E}" destId="{94EBEAE3-6FF0-4010-A284-9DBA88C85F89}" srcOrd="0" destOrd="0" presId="urn:microsoft.com/office/officeart/2005/8/layout/pyramid2"/>
    <dgm:cxn modelId="{5058EE52-6639-45D7-82EE-48119EF8B5B6}" srcId="{2FC7AA8F-FFCD-47BA-BB24-047F2A32B07B}" destId="{38EF0EAC-9E8B-4C37-8549-91A0951217CE}" srcOrd="5" destOrd="0" parTransId="{BD1A9EEE-9035-430B-9F67-4D139EBA6CC8}" sibTransId="{C748812A-99BA-48DB-BF07-651D062B9E6D}"/>
    <dgm:cxn modelId="{F52139BC-CBD1-465A-9425-8770E6DEA50C}" srcId="{2FC7AA8F-FFCD-47BA-BB24-047F2A32B07B}" destId="{D37F926B-B8B3-47DE-B376-A358693D49BA}" srcOrd="4" destOrd="0" parTransId="{66774F99-5E61-4E71-B762-FFE10018DD24}" sibTransId="{E3F5FEFD-E3CD-42F9-A0CA-5AA3BADC6C0F}"/>
    <dgm:cxn modelId="{726423A2-C5E5-4EB3-9774-068C027A548C}" type="presOf" srcId="{AC7FB2A9-47D3-4523-A698-820BBF80138E}" destId="{48E6FB06-367E-4AB8-9E18-420B2A14445C}" srcOrd="0" destOrd="0" presId="urn:microsoft.com/office/officeart/2005/8/layout/pyramid2"/>
    <dgm:cxn modelId="{CBFC385D-F118-4C16-9465-DDEACDAB3AE2}" type="presOf" srcId="{2FC7AA8F-FFCD-47BA-BB24-047F2A32B07B}" destId="{4A92C12E-AD73-44C0-BB9E-1ED52CC68CDC}" srcOrd="0" destOrd="0" presId="urn:microsoft.com/office/officeart/2005/8/layout/pyramid2"/>
    <dgm:cxn modelId="{858AAEE2-A7AF-4D1E-B32E-1AAF654F0EF1}" srcId="{2FC7AA8F-FFCD-47BA-BB24-047F2A32B07B}" destId="{7258AC32-C5C5-4282-8069-D02EC1AB626E}" srcOrd="3" destOrd="0" parTransId="{6602AD70-3B1A-46E3-9A74-83A5FE9E00E5}" sibTransId="{61E2B550-A976-4108-875C-ADD7E9284DF3}"/>
    <dgm:cxn modelId="{8B19B22F-D28D-4637-BF6A-5E45C37F35BA}" type="presOf" srcId="{1ED20C40-A200-4ACE-A097-9C61E00D079A}" destId="{89E43A7E-C7DC-4B41-BAFD-D96E05A1985A}" srcOrd="0" destOrd="0" presId="urn:microsoft.com/office/officeart/2005/8/layout/pyramid2"/>
    <dgm:cxn modelId="{CA375CE2-E375-4A5C-982A-B2EDB85D8E43}" type="presOf" srcId="{7856000E-18D6-4BA1-B2D9-85A8CF4727B5}" destId="{D48C9127-402E-4D3F-B7E4-56CEAA8C06AF}" srcOrd="0" destOrd="0" presId="urn:microsoft.com/office/officeart/2005/8/layout/pyramid2"/>
    <dgm:cxn modelId="{11AFEB3C-FB2C-48D1-98F6-B22B4BEB5718}" srcId="{2FC7AA8F-FFCD-47BA-BB24-047F2A32B07B}" destId="{1ED20C40-A200-4ACE-A097-9C61E00D079A}" srcOrd="2" destOrd="0" parTransId="{0BDD2C7F-CA53-48D4-9011-8CEF4F6F4A87}" sibTransId="{F4441D5B-4D9A-4068-8EDC-B920141C06D3}"/>
    <dgm:cxn modelId="{5618BEB4-43DC-45BF-B3BB-305A085E8F70}" srcId="{2FC7AA8F-FFCD-47BA-BB24-047F2A32B07B}" destId="{AC7FB2A9-47D3-4523-A698-820BBF80138E}" srcOrd="6" destOrd="0" parTransId="{3621DF6E-B032-47EC-817F-A2C1F4F1FD30}" sibTransId="{59451ADC-37A9-4980-808F-50B41371A9F2}"/>
    <dgm:cxn modelId="{63867F97-6D3C-440D-AEEF-D542595A2DCC}" type="presOf" srcId="{38EF0EAC-9E8B-4C37-8549-91A0951217CE}" destId="{90FB6952-8C7D-43B0-86CE-2032AE07B4F7}" srcOrd="0" destOrd="0" presId="urn:microsoft.com/office/officeart/2005/8/layout/pyramid2"/>
    <dgm:cxn modelId="{84F4A30D-6D5F-4FA3-8D08-D35D4E2D51EB}" type="presOf" srcId="{23487357-3F14-43DE-B950-A41EA3B47FF5}" destId="{DA14EB7F-3198-471A-BE89-127107DF2ED4}" srcOrd="0" destOrd="0" presId="urn:microsoft.com/office/officeart/2005/8/layout/pyramid2"/>
    <dgm:cxn modelId="{D1215BD8-B20E-4CB4-9FFD-A89952E6D085}" srcId="{2FC7AA8F-FFCD-47BA-BB24-047F2A32B07B}" destId="{23487357-3F14-43DE-B950-A41EA3B47FF5}" srcOrd="0" destOrd="0" parTransId="{4615677F-86D2-4BBF-ACBE-9ACCDD4A033A}" sibTransId="{40911EA1-E62B-4CB7-8D9D-FC96B0B2737B}"/>
    <dgm:cxn modelId="{7AA892B5-3DFF-47AC-BF7D-BF159616EF17}" type="presParOf" srcId="{4A92C12E-AD73-44C0-BB9E-1ED52CC68CDC}" destId="{D40606FA-C629-4672-B93C-9C7BF14A87CB}" srcOrd="0" destOrd="0" presId="urn:microsoft.com/office/officeart/2005/8/layout/pyramid2"/>
    <dgm:cxn modelId="{D90ED093-5731-4239-B623-39A5ED31975E}" type="presParOf" srcId="{4A92C12E-AD73-44C0-BB9E-1ED52CC68CDC}" destId="{E62848A0-FFA3-4D39-8DE4-81480A5B450C}" srcOrd="1" destOrd="0" presId="urn:microsoft.com/office/officeart/2005/8/layout/pyramid2"/>
    <dgm:cxn modelId="{E899DEB1-3D55-4AEE-B494-89DC6A61CFBB}" type="presParOf" srcId="{E62848A0-FFA3-4D39-8DE4-81480A5B450C}" destId="{DA14EB7F-3198-471A-BE89-127107DF2ED4}" srcOrd="0" destOrd="0" presId="urn:microsoft.com/office/officeart/2005/8/layout/pyramid2"/>
    <dgm:cxn modelId="{4440EC5D-926F-4522-97E0-1D4C82E32749}" type="presParOf" srcId="{E62848A0-FFA3-4D39-8DE4-81480A5B450C}" destId="{A75E6B3E-765B-491D-AA9C-3E99ED6E62BC}" srcOrd="1" destOrd="0" presId="urn:microsoft.com/office/officeart/2005/8/layout/pyramid2"/>
    <dgm:cxn modelId="{F490D03C-5BDC-499D-9F07-8CBF54E3764F}" type="presParOf" srcId="{E62848A0-FFA3-4D39-8DE4-81480A5B450C}" destId="{D48C9127-402E-4D3F-B7E4-56CEAA8C06AF}" srcOrd="2" destOrd="0" presId="urn:microsoft.com/office/officeart/2005/8/layout/pyramid2"/>
    <dgm:cxn modelId="{D7906E05-C7D7-4D5D-BBAE-E3780E3D880D}" type="presParOf" srcId="{E62848A0-FFA3-4D39-8DE4-81480A5B450C}" destId="{14C0AFD0-060B-4A62-94CF-B466A6E21A6C}" srcOrd="3" destOrd="0" presId="urn:microsoft.com/office/officeart/2005/8/layout/pyramid2"/>
    <dgm:cxn modelId="{99A4D5CA-1DB9-4048-9774-23BF3546920C}" type="presParOf" srcId="{E62848A0-FFA3-4D39-8DE4-81480A5B450C}" destId="{89E43A7E-C7DC-4B41-BAFD-D96E05A1985A}" srcOrd="4" destOrd="0" presId="urn:microsoft.com/office/officeart/2005/8/layout/pyramid2"/>
    <dgm:cxn modelId="{24DDAA98-1546-4096-8238-56AA8119E455}" type="presParOf" srcId="{E62848A0-FFA3-4D39-8DE4-81480A5B450C}" destId="{BC7858BC-A5F2-4C47-A86B-0669DF5E3040}" srcOrd="5" destOrd="0" presId="urn:microsoft.com/office/officeart/2005/8/layout/pyramid2"/>
    <dgm:cxn modelId="{834257F6-DF8A-4B93-B830-DFB1FA057F3B}" type="presParOf" srcId="{E62848A0-FFA3-4D39-8DE4-81480A5B450C}" destId="{94EBEAE3-6FF0-4010-A284-9DBA88C85F89}" srcOrd="6" destOrd="0" presId="urn:microsoft.com/office/officeart/2005/8/layout/pyramid2"/>
    <dgm:cxn modelId="{123C2FA9-6870-4F1D-A28C-02F76639FAC3}" type="presParOf" srcId="{E62848A0-FFA3-4D39-8DE4-81480A5B450C}" destId="{1E718B57-2015-4F96-9255-C3AF641E2107}" srcOrd="7" destOrd="0" presId="urn:microsoft.com/office/officeart/2005/8/layout/pyramid2"/>
    <dgm:cxn modelId="{D82690A7-E417-42D5-A113-BCA19F5A7A4C}" type="presParOf" srcId="{E62848A0-FFA3-4D39-8DE4-81480A5B450C}" destId="{12963B3A-75BE-44F7-805B-FA51319E8AB4}" srcOrd="8" destOrd="0" presId="urn:microsoft.com/office/officeart/2005/8/layout/pyramid2"/>
    <dgm:cxn modelId="{424EFACA-95D4-4B39-8A55-880515F7B18A}" type="presParOf" srcId="{E62848A0-FFA3-4D39-8DE4-81480A5B450C}" destId="{EF01A4A3-B036-4E10-B041-877C773ECD05}" srcOrd="9" destOrd="0" presId="urn:microsoft.com/office/officeart/2005/8/layout/pyramid2"/>
    <dgm:cxn modelId="{81405369-A0D6-4B33-A2E7-0A1194906E05}" type="presParOf" srcId="{E62848A0-FFA3-4D39-8DE4-81480A5B450C}" destId="{90FB6952-8C7D-43B0-86CE-2032AE07B4F7}" srcOrd="10" destOrd="0" presId="urn:microsoft.com/office/officeart/2005/8/layout/pyramid2"/>
    <dgm:cxn modelId="{08266E4D-779D-400E-8246-D46C3BA1DDC2}" type="presParOf" srcId="{E62848A0-FFA3-4D39-8DE4-81480A5B450C}" destId="{BD7CE9D6-B15D-4356-B91E-F45E5C35C883}" srcOrd="11" destOrd="0" presId="urn:microsoft.com/office/officeart/2005/8/layout/pyramid2"/>
    <dgm:cxn modelId="{C50A271C-7616-4231-B77F-17AFE7BAB72A}" type="presParOf" srcId="{E62848A0-FFA3-4D39-8DE4-81480A5B450C}" destId="{48E6FB06-367E-4AB8-9E18-420B2A14445C}" srcOrd="12" destOrd="0" presId="urn:microsoft.com/office/officeart/2005/8/layout/pyramid2"/>
    <dgm:cxn modelId="{C283D9D3-5299-480C-A495-D1A98DE261AC}" type="presParOf" srcId="{E62848A0-FFA3-4D39-8DE4-81480A5B450C}" destId="{41FE0A87-C2B8-405D-BBD0-E780D2BD29F1}" srcOrd="1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B8478-A5EE-4E69-BBA5-6DCE80757356}">
      <dsp:nvSpPr>
        <dsp:cNvPr id="0" name=""/>
        <dsp:cNvSpPr/>
      </dsp:nvSpPr>
      <dsp:spPr>
        <a:xfrm>
          <a:off x="623197" y="0"/>
          <a:ext cx="7062901" cy="4351338"/>
        </a:xfrm>
        <a:prstGeom prst="rightArrow">
          <a:avLst/>
        </a:prstGeom>
        <a:gradFill rotWithShape="0">
          <a:gsLst>
            <a:gs pos="0">
              <a:schemeClr val="dk2">
                <a:tint val="40000"/>
                <a:hueOff val="0"/>
                <a:satOff val="0"/>
                <a:lumOff val="0"/>
                <a:alphaOff val="0"/>
                <a:satMod val="103000"/>
                <a:lumMod val="102000"/>
                <a:tint val="94000"/>
              </a:schemeClr>
            </a:gs>
            <a:gs pos="50000">
              <a:schemeClr val="dk2">
                <a:tint val="40000"/>
                <a:hueOff val="0"/>
                <a:satOff val="0"/>
                <a:lumOff val="0"/>
                <a:alphaOff val="0"/>
                <a:satMod val="110000"/>
                <a:lumMod val="100000"/>
                <a:shade val="100000"/>
              </a:schemeClr>
            </a:gs>
            <a:gs pos="100000">
              <a:schemeClr val="dk2">
                <a:tint val="40000"/>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z="-152400" extrusionH="63500" prstMaterial="matte">
          <a:bevelT w="144450" h="6350" prst="relaxedInset"/>
          <a:contourClr>
            <a:schemeClr val="bg1"/>
          </a:contourClr>
        </a:sp3d>
      </dsp:spPr>
      <dsp:style>
        <a:lnRef idx="0">
          <a:scrgbClr r="0" g="0" b="0"/>
        </a:lnRef>
        <a:fillRef idx="3">
          <a:scrgbClr r="0" g="0" b="0"/>
        </a:fillRef>
        <a:effectRef idx="0">
          <a:scrgbClr r="0" g="0" b="0"/>
        </a:effectRef>
        <a:fontRef idx="minor"/>
      </dsp:style>
    </dsp:sp>
    <dsp:sp modelId="{50D64142-4F0F-4A74-9C20-563AC4C58D11}">
      <dsp:nvSpPr>
        <dsp:cNvPr id="0" name=""/>
        <dsp:cNvSpPr/>
      </dsp:nvSpPr>
      <dsp:spPr>
        <a:xfrm>
          <a:off x="281574" y="1305401"/>
          <a:ext cx="249278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smtClean="0"/>
            <a:t>Offered as a separate product, independent insuring agreement, or by endorsement. </a:t>
          </a:r>
          <a:endParaRPr lang="en-US" sz="1900" kern="1200"/>
        </a:p>
      </dsp:txBody>
      <dsp:txXfrm>
        <a:off x="366540" y="1390367"/>
        <a:ext cx="2322856" cy="1570603"/>
      </dsp:txXfrm>
    </dsp:sp>
    <dsp:sp modelId="{31276C1E-13C2-41D7-A5B3-960EC26293CE}">
      <dsp:nvSpPr>
        <dsp:cNvPr id="0" name=""/>
        <dsp:cNvSpPr/>
      </dsp:nvSpPr>
      <dsp:spPr>
        <a:xfrm>
          <a:off x="2908253" y="1305401"/>
          <a:ext cx="249278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en-US" sz="1900" kern="1200" smtClean="0"/>
            <a:t>Claims made coverage trigger</a:t>
          </a:r>
          <a:endParaRPr lang="en-US" sz="1900" kern="1200"/>
        </a:p>
      </dsp:txBody>
      <dsp:txXfrm>
        <a:off x="2993219" y="1390367"/>
        <a:ext cx="2322856" cy="1570603"/>
      </dsp:txXfrm>
    </dsp:sp>
    <dsp:sp modelId="{08566E1B-01E1-468C-83F6-3280D6122C76}">
      <dsp:nvSpPr>
        <dsp:cNvPr id="0" name=""/>
        <dsp:cNvSpPr/>
      </dsp:nvSpPr>
      <dsp:spPr>
        <a:xfrm>
          <a:off x="5534932" y="1305401"/>
          <a:ext cx="2492788" cy="1740535"/>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t" anchorCtr="0">
          <a:noAutofit/>
        </a:bodyPr>
        <a:lstStyle/>
        <a:p>
          <a:pPr lvl="0" algn="l" defTabSz="844550" rtl="0">
            <a:lnSpc>
              <a:spcPct val="90000"/>
            </a:lnSpc>
            <a:spcBef>
              <a:spcPct val="0"/>
            </a:spcBef>
            <a:spcAft>
              <a:spcPct val="35000"/>
            </a:spcAft>
          </a:pPr>
          <a:r>
            <a:rPr lang="en-US" sz="1900" kern="1200" smtClean="0"/>
            <a:t>Provides coverage for: </a:t>
          </a:r>
          <a:endParaRPr lang="en-US" sz="1900" kern="1200"/>
        </a:p>
        <a:p>
          <a:pPr marL="114300" lvl="1" indent="-114300" algn="l" defTabSz="666750" rtl="0">
            <a:lnSpc>
              <a:spcPct val="90000"/>
            </a:lnSpc>
            <a:spcBef>
              <a:spcPct val="0"/>
            </a:spcBef>
            <a:spcAft>
              <a:spcPct val="15000"/>
            </a:spcAft>
            <a:buChar char="••"/>
          </a:pPr>
          <a:r>
            <a:rPr lang="en-US" sz="1500" kern="1200" smtClean="0"/>
            <a:t>Claims arising out of the workmanship of Your Work or in the use of defective materials or products in Your Work </a:t>
          </a:r>
          <a:endParaRPr lang="en-US" sz="1500" kern="1200"/>
        </a:p>
      </dsp:txBody>
      <dsp:txXfrm>
        <a:off x="5619898" y="1390367"/>
        <a:ext cx="2322856" cy="1570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38921A-C0AC-4263-949E-FE39633486C1}">
      <dsp:nvSpPr>
        <dsp:cNvPr id="0" name=""/>
        <dsp:cNvSpPr/>
      </dsp:nvSpPr>
      <dsp:spPr>
        <a:xfrm>
          <a:off x="40" y="46769"/>
          <a:ext cx="3883402" cy="4896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rtl="0">
            <a:lnSpc>
              <a:spcPct val="90000"/>
            </a:lnSpc>
            <a:spcBef>
              <a:spcPct val="0"/>
            </a:spcBef>
            <a:spcAft>
              <a:spcPct val="35000"/>
            </a:spcAft>
          </a:pPr>
          <a:r>
            <a:rPr lang="en-US" sz="1700" kern="1200" dirty="0" smtClean="0"/>
            <a:t>Your Work means:</a:t>
          </a:r>
          <a:endParaRPr lang="en-US" sz="1700" kern="1200" dirty="0"/>
        </a:p>
      </dsp:txBody>
      <dsp:txXfrm>
        <a:off x="40" y="46769"/>
        <a:ext cx="3883402" cy="489600"/>
      </dsp:txXfrm>
    </dsp:sp>
    <dsp:sp modelId="{62C12145-216D-4ECE-AAC9-F73C086C2145}">
      <dsp:nvSpPr>
        <dsp:cNvPr id="0" name=""/>
        <dsp:cNvSpPr/>
      </dsp:nvSpPr>
      <dsp:spPr>
        <a:xfrm>
          <a:off x="40" y="536369"/>
          <a:ext cx="3883402" cy="3768198"/>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rtl="0">
            <a:lnSpc>
              <a:spcPct val="90000"/>
            </a:lnSpc>
            <a:spcBef>
              <a:spcPct val="0"/>
            </a:spcBef>
            <a:spcAft>
              <a:spcPct val="15000"/>
            </a:spcAft>
            <a:buChar char="••"/>
          </a:pPr>
          <a:r>
            <a:rPr lang="en-US" sz="1700" kern="1200" dirty="0" smtClean="0"/>
            <a:t>work or operations performed by you; and</a:t>
          </a:r>
          <a:endParaRPr lang="en-US" sz="1700" kern="1200" dirty="0"/>
        </a:p>
        <a:p>
          <a:pPr marL="171450" lvl="1" indent="-171450" algn="l" defTabSz="755650" rtl="0">
            <a:lnSpc>
              <a:spcPct val="90000"/>
            </a:lnSpc>
            <a:spcBef>
              <a:spcPct val="0"/>
            </a:spcBef>
            <a:spcAft>
              <a:spcPct val="15000"/>
            </a:spcAft>
            <a:buChar char="••"/>
          </a:pPr>
          <a:r>
            <a:rPr lang="en-US" sz="1700" kern="1200" dirty="0" smtClean="0"/>
            <a:t>materials, parts or equipment furnished in connection with such work or operations</a:t>
          </a:r>
          <a:endParaRPr lang="en-US" sz="1700" kern="1200" dirty="0"/>
        </a:p>
        <a:p>
          <a:pPr marL="171450" lvl="1" indent="-171450" algn="l" defTabSz="755650" rtl="0">
            <a:lnSpc>
              <a:spcPct val="90000"/>
            </a:lnSpc>
            <a:spcBef>
              <a:spcPct val="0"/>
            </a:spcBef>
            <a:spcAft>
              <a:spcPct val="15000"/>
            </a:spcAft>
            <a:buChar char="••"/>
          </a:pPr>
          <a:r>
            <a:rPr lang="en-US" sz="1700" kern="1200" dirty="0" smtClean="0"/>
            <a:t>Includes:</a:t>
          </a:r>
          <a:endParaRPr lang="en-US" sz="1700" kern="1200" dirty="0"/>
        </a:p>
        <a:p>
          <a:pPr marL="342900" lvl="2" indent="-171450" algn="l" defTabSz="755650" rtl="0">
            <a:lnSpc>
              <a:spcPct val="90000"/>
            </a:lnSpc>
            <a:spcBef>
              <a:spcPct val="0"/>
            </a:spcBef>
            <a:spcAft>
              <a:spcPct val="15000"/>
            </a:spcAft>
            <a:buChar char="••"/>
          </a:pPr>
          <a:r>
            <a:rPr lang="en-US" sz="1700" kern="1200" dirty="0" smtClean="0"/>
            <a:t>warranties or representations made at any time with respect to the fitness, quality, durability, performance or use of Your Work, and</a:t>
          </a:r>
          <a:endParaRPr lang="en-US" sz="1700" kern="1200" dirty="0"/>
        </a:p>
        <a:p>
          <a:pPr marL="342900" lvl="2" indent="-171450" algn="l" defTabSz="755650" rtl="0">
            <a:lnSpc>
              <a:spcPct val="90000"/>
            </a:lnSpc>
            <a:spcBef>
              <a:spcPct val="0"/>
            </a:spcBef>
            <a:spcAft>
              <a:spcPct val="15000"/>
            </a:spcAft>
            <a:buChar char="••"/>
          </a:pPr>
          <a:r>
            <a:rPr lang="en-US" sz="1700" kern="1200" dirty="0" smtClean="0"/>
            <a:t>the providing of, or failure to provide warnings or instructions</a:t>
          </a:r>
          <a:endParaRPr lang="en-US" sz="1700" kern="1200" dirty="0"/>
        </a:p>
      </dsp:txBody>
      <dsp:txXfrm>
        <a:off x="40" y="536369"/>
        <a:ext cx="3883402" cy="3768198"/>
      </dsp:txXfrm>
    </dsp:sp>
    <dsp:sp modelId="{34907023-B760-44A2-9A38-D4C587225537}">
      <dsp:nvSpPr>
        <dsp:cNvPr id="0" name=""/>
        <dsp:cNvSpPr/>
      </dsp:nvSpPr>
      <dsp:spPr>
        <a:xfrm>
          <a:off x="4427119" y="46769"/>
          <a:ext cx="3883402" cy="489600"/>
        </a:xfrm>
        <a:prstGeom prst="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0904" tIns="69088" rIns="120904" bIns="69088" numCol="1" spcCol="1270" anchor="ctr" anchorCtr="0">
          <a:noAutofit/>
        </a:bodyPr>
        <a:lstStyle/>
        <a:p>
          <a:pPr lvl="0" algn="ctr" defTabSz="755650" rtl="0">
            <a:lnSpc>
              <a:spcPct val="90000"/>
            </a:lnSpc>
            <a:spcBef>
              <a:spcPct val="0"/>
            </a:spcBef>
            <a:spcAft>
              <a:spcPct val="35000"/>
            </a:spcAft>
          </a:pPr>
          <a:r>
            <a:rPr lang="en-US" sz="1700" kern="1200" dirty="0" smtClean="0"/>
            <a:t>Your Installed Product Means:</a:t>
          </a:r>
          <a:endParaRPr lang="en-US" sz="1700" kern="1200" dirty="0"/>
        </a:p>
      </dsp:txBody>
      <dsp:txXfrm>
        <a:off x="4427119" y="46769"/>
        <a:ext cx="3883402" cy="489600"/>
      </dsp:txXfrm>
    </dsp:sp>
    <dsp:sp modelId="{6C5AA733-EC1F-41A5-B50B-5751AF773A47}">
      <dsp:nvSpPr>
        <dsp:cNvPr id="0" name=""/>
        <dsp:cNvSpPr/>
      </dsp:nvSpPr>
      <dsp:spPr>
        <a:xfrm>
          <a:off x="4427119" y="536369"/>
          <a:ext cx="3883402" cy="3768198"/>
        </a:xfrm>
        <a:prstGeom prst="rect">
          <a:avLst/>
        </a:prstGeom>
        <a:solidFill>
          <a:schemeClr val="dk2">
            <a:alpha val="90000"/>
            <a:tint val="40000"/>
            <a:hueOff val="0"/>
            <a:satOff val="0"/>
            <a:lumOff val="0"/>
            <a:alphaOff val="0"/>
          </a:schemeClr>
        </a:solidFill>
        <a:ln w="6350" cap="flat" cmpd="sng" algn="ctr">
          <a:solidFill>
            <a:schemeClr val="dk2">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90678" tIns="90678" rIns="120904" bIns="136017" numCol="1" spcCol="1270" anchor="t" anchorCtr="0">
          <a:noAutofit/>
        </a:bodyPr>
        <a:lstStyle/>
        <a:p>
          <a:pPr marL="171450" lvl="1" indent="-171450" algn="l" defTabSz="755650" rtl="0">
            <a:lnSpc>
              <a:spcPct val="90000"/>
            </a:lnSpc>
            <a:spcBef>
              <a:spcPct val="0"/>
            </a:spcBef>
            <a:spcAft>
              <a:spcPct val="15000"/>
            </a:spcAft>
            <a:buChar char="••"/>
          </a:pPr>
          <a:r>
            <a:rPr lang="en-US" sz="1700" kern="1200" dirty="0" smtClean="0"/>
            <a:t>any goods or products, other than real property, installed by you; and</a:t>
          </a:r>
          <a:endParaRPr lang="en-US" sz="1700" kern="1200" dirty="0"/>
        </a:p>
        <a:p>
          <a:pPr marL="171450" lvl="1" indent="-171450" algn="l" defTabSz="755650" rtl="0">
            <a:lnSpc>
              <a:spcPct val="90000"/>
            </a:lnSpc>
            <a:spcBef>
              <a:spcPct val="0"/>
            </a:spcBef>
            <a:spcAft>
              <a:spcPct val="15000"/>
            </a:spcAft>
            <a:buChar char="••"/>
          </a:pPr>
          <a:r>
            <a:rPr lang="en-US" sz="1700" kern="1200" dirty="0" smtClean="0"/>
            <a:t>containers (other than vehicles), materials, parts or equipment furnished in connection with such goods or products</a:t>
          </a:r>
          <a:endParaRPr lang="en-US" sz="1700" kern="1200" dirty="0"/>
        </a:p>
        <a:p>
          <a:pPr marL="171450" lvl="1" indent="-171450" algn="l" defTabSz="755650" rtl="0">
            <a:lnSpc>
              <a:spcPct val="90000"/>
            </a:lnSpc>
            <a:spcBef>
              <a:spcPct val="0"/>
            </a:spcBef>
            <a:spcAft>
              <a:spcPct val="15000"/>
            </a:spcAft>
            <a:buChar char="••"/>
          </a:pPr>
          <a:r>
            <a:rPr lang="en-US" sz="1700" kern="1200" dirty="0" smtClean="0"/>
            <a:t>Includes:</a:t>
          </a:r>
          <a:endParaRPr lang="en-US" sz="1700" kern="1200" dirty="0"/>
        </a:p>
        <a:p>
          <a:pPr marL="342900" lvl="2" indent="-171450" algn="l" defTabSz="755650" rtl="0">
            <a:lnSpc>
              <a:spcPct val="90000"/>
            </a:lnSpc>
            <a:spcBef>
              <a:spcPct val="0"/>
            </a:spcBef>
            <a:spcAft>
              <a:spcPct val="15000"/>
            </a:spcAft>
            <a:buChar char="••"/>
          </a:pPr>
          <a:r>
            <a:rPr lang="en-US" sz="1700" kern="1200" dirty="0" smtClean="0"/>
            <a:t>warranties or representations made at any time with respect to the fitness, quality, durability, performance or use of Your Installed Product; and</a:t>
          </a:r>
          <a:endParaRPr lang="en-US" sz="1700" kern="1200" dirty="0"/>
        </a:p>
        <a:p>
          <a:pPr marL="342900" lvl="2" indent="-171450" algn="l" defTabSz="755650" rtl="0">
            <a:lnSpc>
              <a:spcPct val="90000"/>
            </a:lnSpc>
            <a:spcBef>
              <a:spcPct val="0"/>
            </a:spcBef>
            <a:spcAft>
              <a:spcPct val="15000"/>
            </a:spcAft>
            <a:buChar char="••"/>
          </a:pPr>
          <a:r>
            <a:rPr lang="en-US" sz="1700" kern="1200" dirty="0" smtClean="0"/>
            <a:t>the providing of or failure to provide warnings or instructions</a:t>
          </a:r>
          <a:endParaRPr lang="en-US" sz="1700" kern="1200" dirty="0"/>
        </a:p>
      </dsp:txBody>
      <dsp:txXfrm>
        <a:off x="4427119" y="536369"/>
        <a:ext cx="3883402" cy="37681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0A1B99-D523-4BDB-A8A4-BE5762CB575B}">
      <dsp:nvSpPr>
        <dsp:cNvPr id="0" name=""/>
        <dsp:cNvSpPr/>
      </dsp:nvSpPr>
      <dsp:spPr>
        <a:xfrm>
          <a:off x="3651" y="1109093"/>
          <a:ext cx="1596537" cy="213315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US" sz="1700" kern="1200" smtClean="0"/>
            <a:t>Bodily Injury: Generally covered under the GL</a:t>
          </a:r>
          <a:endParaRPr lang="en-US" sz="1700" kern="1200"/>
        </a:p>
      </dsp:txBody>
      <dsp:txXfrm>
        <a:off x="50412" y="1155854"/>
        <a:ext cx="1503015" cy="2039629"/>
      </dsp:txXfrm>
    </dsp:sp>
    <dsp:sp modelId="{7097B6D5-A7B4-404B-9E6B-42BC0B2237E9}">
      <dsp:nvSpPr>
        <dsp:cNvPr id="0" name=""/>
        <dsp:cNvSpPr/>
      </dsp:nvSpPr>
      <dsp:spPr>
        <a:xfrm>
          <a:off x="1759842" y="1977698"/>
          <a:ext cx="338465" cy="395941"/>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1759842" y="2056886"/>
        <a:ext cx="236926" cy="237565"/>
      </dsp:txXfrm>
    </dsp:sp>
    <dsp:sp modelId="{7D466B87-02D1-43B6-8F95-C36A2B5C742B}">
      <dsp:nvSpPr>
        <dsp:cNvPr id="0" name=""/>
        <dsp:cNvSpPr/>
      </dsp:nvSpPr>
      <dsp:spPr>
        <a:xfrm>
          <a:off x="2238803" y="1109093"/>
          <a:ext cx="1596537" cy="213315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US" sz="1700" kern="1200" dirty="0" smtClean="0"/>
            <a:t>Substitutions: “I don’t’ like this color </a:t>
          </a:r>
          <a:r>
            <a:rPr lang="en-US" sz="1700" kern="1200" dirty="0" err="1" smtClean="0"/>
            <a:t>color</a:t>
          </a:r>
          <a:r>
            <a:rPr lang="en-US" sz="1700" kern="1200" dirty="0" smtClean="0"/>
            <a:t> on this wall”</a:t>
          </a:r>
          <a:endParaRPr lang="en-US" sz="1700" kern="1200" dirty="0"/>
        </a:p>
      </dsp:txBody>
      <dsp:txXfrm>
        <a:off x="2285564" y="1155854"/>
        <a:ext cx="1503015" cy="2039629"/>
      </dsp:txXfrm>
    </dsp:sp>
    <dsp:sp modelId="{3941A4F2-DD77-4B59-9F57-DAA74ED30D75}">
      <dsp:nvSpPr>
        <dsp:cNvPr id="0" name=""/>
        <dsp:cNvSpPr/>
      </dsp:nvSpPr>
      <dsp:spPr>
        <a:xfrm>
          <a:off x="3994994" y="1977698"/>
          <a:ext cx="338465" cy="395941"/>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3994994" y="2056886"/>
        <a:ext cx="236926" cy="237565"/>
      </dsp:txXfrm>
    </dsp:sp>
    <dsp:sp modelId="{566E219A-3D18-49FD-8365-E3A68CA02807}">
      <dsp:nvSpPr>
        <dsp:cNvPr id="0" name=""/>
        <dsp:cNvSpPr/>
      </dsp:nvSpPr>
      <dsp:spPr>
        <a:xfrm>
          <a:off x="4473955" y="1109093"/>
          <a:ext cx="1596537" cy="213315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US" sz="1700" kern="1200" dirty="0" smtClean="0"/>
            <a:t>Professional Services- Covered under the Professional Insuring Agreement</a:t>
          </a:r>
          <a:endParaRPr lang="en-US" sz="1700" kern="1200" dirty="0"/>
        </a:p>
      </dsp:txBody>
      <dsp:txXfrm>
        <a:off x="4520716" y="1155854"/>
        <a:ext cx="1503015" cy="2039629"/>
      </dsp:txXfrm>
    </dsp:sp>
    <dsp:sp modelId="{75E8A1ED-AB77-4F34-B604-EDAAA9FD7F85}">
      <dsp:nvSpPr>
        <dsp:cNvPr id="0" name=""/>
        <dsp:cNvSpPr/>
      </dsp:nvSpPr>
      <dsp:spPr>
        <a:xfrm>
          <a:off x="6230146" y="1977698"/>
          <a:ext cx="338465" cy="395941"/>
        </a:xfrm>
        <a:prstGeom prst="rightArrow">
          <a:avLst>
            <a:gd name="adj1" fmla="val 60000"/>
            <a:gd name="adj2" fmla="val 50000"/>
          </a:avLst>
        </a:prstGeom>
        <a:solidFill>
          <a:schemeClr val="dk2">
            <a:tint val="60000"/>
            <a:hueOff val="0"/>
            <a:satOff val="0"/>
            <a:lumOff val="0"/>
            <a:alphaOff val="0"/>
          </a:schemeClr>
        </a:solidFill>
        <a:ln>
          <a:noFill/>
        </a:ln>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6230146" y="2056886"/>
        <a:ext cx="236926" cy="237565"/>
      </dsp:txXfrm>
    </dsp:sp>
    <dsp:sp modelId="{A8E23404-F02C-416A-816F-A914736AB043}">
      <dsp:nvSpPr>
        <dsp:cNvPr id="0" name=""/>
        <dsp:cNvSpPr/>
      </dsp:nvSpPr>
      <dsp:spPr>
        <a:xfrm>
          <a:off x="6709107" y="1109093"/>
          <a:ext cx="1596537" cy="2133151"/>
        </a:xfrm>
        <a:prstGeom prst="roundRect">
          <a:avLst>
            <a:gd name="adj" fmla="val 10000"/>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US" sz="1700" kern="1200" dirty="0" smtClean="0"/>
            <a:t>Project Delays and CDs - some apply to entire policy;  others apply just to the Faulty Work insuring agreement</a:t>
          </a:r>
          <a:endParaRPr lang="en-US" sz="1700" kern="1200" dirty="0"/>
        </a:p>
      </dsp:txBody>
      <dsp:txXfrm>
        <a:off x="6755868" y="1155854"/>
        <a:ext cx="1503015" cy="20396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410843-E8E0-424D-90CC-C5940171CC85}">
      <dsp:nvSpPr>
        <dsp:cNvPr id="0" name=""/>
        <dsp:cNvSpPr/>
      </dsp:nvSpPr>
      <dsp:spPr>
        <a:xfrm>
          <a:off x="0" y="300257"/>
          <a:ext cx="8136123" cy="953403"/>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Artisan, Trade Contractors, and GCs who self-perform work</a:t>
          </a:r>
          <a:endParaRPr lang="en-US" sz="2400" kern="1200" dirty="0"/>
        </a:p>
      </dsp:txBody>
      <dsp:txXfrm>
        <a:off x="46541" y="346798"/>
        <a:ext cx="8043041" cy="860321"/>
      </dsp:txXfrm>
    </dsp:sp>
    <dsp:sp modelId="{41975F27-C580-40F7-B7B3-A3814CE7C562}">
      <dsp:nvSpPr>
        <dsp:cNvPr id="0" name=""/>
        <dsp:cNvSpPr/>
      </dsp:nvSpPr>
      <dsp:spPr>
        <a:xfrm>
          <a:off x="0" y="1322781"/>
          <a:ext cx="8136123" cy="953403"/>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Self-performing work</a:t>
          </a:r>
          <a:endParaRPr lang="en-US" sz="2400" kern="1200" dirty="0"/>
        </a:p>
      </dsp:txBody>
      <dsp:txXfrm>
        <a:off x="46541" y="1369322"/>
        <a:ext cx="8043041" cy="860321"/>
      </dsp:txXfrm>
    </dsp:sp>
    <dsp:sp modelId="{4C3DA69A-5FF4-40D9-A569-A4499D0B4938}">
      <dsp:nvSpPr>
        <dsp:cNvPr id="0" name=""/>
        <dsp:cNvSpPr/>
      </dsp:nvSpPr>
      <dsp:spPr>
        <a:xfrm>
          <a:off x="0" y="2345305"/>
          <a:ext cx="8136123" cy="953403"/>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Examples: Electricians, flooring, plumbers, HVAC/mechanical, </a:t>
          </a:r>
          <a:br>
            <a:rPr lang="en-US" sz="2400" kern="1200" dirty="0" smtClean="0"/>
          </a:br>
          <a:r>
            <a:rPr lang="en-US" sz="2400" kern="1200" dirty="0" smtClean="0"/>
            <a:t>carpenters, masons, utility contractors, etc.</a:t>
          </a:r>
          <a:endParaRPr lang="en-US" sz="2400" kern="1200" dirty="0"/>
        </a:p>
      </dsp:txBody>
      <dsp:txXfrm>
        <a:off x="46541" y="2391846"/>
        <a:ext cx="8043041" cy="8603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0606FA-C629-4672-B93C-9C7BF14A87CB}">
      <dsp:nvSpPr>
        <dsp:cNvPr id="0" name=""/>
        <dsp:cNvSpPr/>
      </dsp:nvSpPr>
      <dsp:spPr>
        <a:xfrm>
          <a:off x="1652628" y="0"/>
          <a:ext cx="4351338" cy="4351338"/>
        </a:xfrm>
        <a:prstGeom prst="triangle">
          <a:avLst/>
        </a:prstGeom>
        <a:solidFill>
          <a:schemeClr val="dk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A14EB7F-3198-471A-BE89-127107DF2ED4}">
      <dsp:nvSpPr>
        <dsp:cNvPr id="0" name=""/>
        <dsp:cNvSpPr/>
      </dsp:nvSpPr>
      <dsp:spPr>
        <a:xfrm>
          <a:off x="3828297" y="435558"/>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Flatwork </a:t>
          </a:r>
          <a:endParaRPr lang="en-US" sz="1800" kern="1200"/>
        </a:p>
      </dsp:txBody>
      <dsp:txXfrm>
        <a:off x="3849870" y="457131"/>
        <a:ext cx="2785223" cy="398786"/>
      </dsp:txXfrm>
    </dsp:sp>
    <dsp:sp modelId="{D48C9127-402E-4D3F-B7E4-56CEAA8C06AF}">
      <dsp:nvSpPr>
        <dsp:cNvPr id="0" name=""/>
        <dsp:cNvSpPr/>
      </dsp:nvSpPr>
      <dsp:spPr>
        <a:xfrm>
          <a:off x="3828297" y="932733"/>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Concrete Coatings</a:t>
          </a:r>
          <a:endParaRPr lang="en-US" sz="1800" kern="1200"/>
        </a:p>
      </dsp:txBody>
      <dsp:txXfrm>
        <a:off x="3849870" y="954306"/>
        <a:ext cx="2785223" cy="398786"/>
      </dsp:txXfrm>
    </dsp:sp>
    <dsp:sp modelId="{89E43A7E-C7DC-4B41-BAFD-D96E05A1985A}">
      <dsp:nvSpPr>
        <dsp:cNvPr id="0" name=""/>
        <dsp:cNvSpPr/>
      </dsp:nvSpPr>
      <dsp:spPr>
        <a:xfrm>
          <a:off x="3828297" y="1429907"/>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Electrical Project</a:t>
          </a:r>
          <a:endParaRPr lang="en-US" sz="1800" kern="1200"/>
        </a:p>
      </dsp:txBody>
      <dsp:txXfrm>
        <a:off x="3849870" y="1451480"/>
        <a:ext cx="2785223" cy="398786"/>
      </dsp:txXfrm>
    </dsp:sp>
    <dsp:sp modelId="{94EBEAE3-6FF0-4010-A284-9DBA88C85F89}">
      <dsp:nvSpPr>
        <dsp:cNvPr id="0" name=""/>
        <dsp:cNvSpPr/>
      </dsp:nvSpPr>
      <dsp:spPr>
        <a:xfrm>
          <a:off x="3828297" y="1927081"/>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Drywall Work</a:t>
          </a:r>
          <a:endParaRPr lang="en-US" sz="1800" kern="1200"/>
        </a:p>
      </dsp:txBody>
      <dsp:txXfrm>
        <a:off x="3849870" y="1948654"/>
        <a:ext cx="2785223" cy="398786"/>
      </dsp:txXfrm>
    </dsp:sp>
    <dsp:sp modelId="{12963B3A-75BE-44F7-805B-FA51319E8AB4}">
      <dsp:nvSpPr>
        <dsp:cNvPr id="0" name=""/>
        <dsp:cNvSpPr/>
      </dsp:nvSpPr>
      <dsp:spPr>
        <a:xfrm>
          <a:off x="3828297" y="2424256"/>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Sewer Work</a:t>
          </a:r>
          <a:endParaRPr lang="en-US" sz="1800" kern="1200"/>
        </a:p>
      </dsp:txBody>
      <dsp:txXfrm>
        <a:off x="3849870" y="2445829"/>
        <a:ext cx="2785223" cy="398786"/>
      </dsp:txXfrm>
    </dsp:sp>
    <dsp:sp modelId="{90FB6952-8C7D-43B0-86CE-2032AE07B4F7}">
      <dsp:nvSpPr>
        <dsp:cNvPr id="0" name=""/>
        <dsp:cNvSpPr/>
      </dsp:nvSpPr>
      <dsp:spPr>
        <a:xfrm>
          <a:off x="3828297" y="2921430"/>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Flooring</a:t>
          </a:r>
          <a:endParaRPr lang="en-US" sz="1800" kern="1200"/>
        </a:p>
      </dsp:txBody>
      <dsp:txXfrm>
        <a:off x="3849870" y="2943003"/>
        <a:ext cx="2785223" cy="398786"/>
      </dsp:txXfrm>
    </dsp:sp>
    <dsp:sp modelId="{48E6FB06-367E-4AB8-9E18-420B2A14445C}">
      <dsp:nvSpPr>
        <dsp:cNvPr id="0" name=""/>
        <dsp:cNvSpPr/>
      </dsp:nvSpPr>
      <dsp:spPr>
        <a:xfrm>
          <a:off x="3828297" y="3418604"/>
          <a:ext cx="2828369" cy="441932"/>
        </a:xfrm>
        <a:prstGeom prst="roundRect">
          <a:avLst/>
        </a:prstGeom>
        <a:solidFill>
          <a:schemeClr val="lt2">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en-US" sz="1800" kern="1200" smtClean="0"/>
            <a:t>Plumbing</a:t>
          </a:r>
          <a:endParaRPr lang="en-US" sz="1800" kern="1200"/>
        </a:p>
      </dsp:txBody>
      <dsp:txXfrm>
        <a:off x="3849870" y="3440177"/>
        <a:ext cx="2785223" cy="398786"/>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2A388F41-6446-4032-85CB-2FFF99C3DD32}" type="datetimeFigureOut">
              <a:rPr lang="en-US" smtClean="0"/>
              <a:t>12/8/2020</a:t>
            </a:fld>
            <a:endParaRPr lang="en-US"/>
          </a:p>
        </p:txBody>
      </p:sp>
      <p:sp>
        <p:nvSpPr>
          <p:cNvPr id="4" name="Footer Placeholder 3"/>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CD4D36BD-F777-4C85-BA5E-A7F396D022F9}" type="slidenum">
              <a:rPr lang="en-US" smtClean="0"/>
              <a:t>‹#›</a:t>
            </a:fld>
            <a:endParaRPr lang="en-US"/>
          </a:p>
        </p:txBody>
      </p:sp>
    </p:spTree>
    <p:extLst>
      <p:ext uri="{BB962C8B-B14F-4D97-AF65-F5344CB8AC3E}">
        <p14:creationId xmlns:p14="http://schemas.microsoft.com/office/powerpoint/2010/main" val="149245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97A142EC-6D57-4C73-8947-D91CAFB3ECA7}" type="datetimeFigureOut">
              <a:rPr lang="en-US" smtClean="0"/>
              <a:t>12/8/2020</a:t>
            </a:fld>
            <a:endParaRPr lang="en-US"/>
          </a:p>
        </p:txBody>
      </p:sp>
      <p:sp>
        <p:nvSpPr>
          <p:cNvPr id="4" name="Slide Image Placeholder 3"/>
          <p:cNvSpPr>
            <a:spLocks noGrp="1" noRot="1" noChangeAspect="1"/>
          </p:cNvSpPr>
          <p:nvPr>
            <p:ph type="sldImg" idx="2"/>
          </p:nvPr>
        </p:nvSpPr>
        <p:spPr>
          <a:xfrm>
            <a:off x="1414463" y="1162050"/>
            <a:ext cx="4181475"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A15778CB-0D69-4E17-B65B-2024A0EC2CCE}" type="slidenum">
              <a:rPr lang="en-US" smtClean="0"/>
              <a:t>‹#›</a:t>
            </a:fld>
            <a:endParaRPr lang="en-US"/>
          </a:p>
        </p:txBody>
      </p:sp>
    </p:spTree>
    <p:extLst>
      <p:ext uri="{BB962C8B-B14F-4D97-AF65-F5344CB8AC3E}">
        <p14:creationId xmlns:p14="http://schemas.microsoft.com/office/powerpoint/2010/main" val="643422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1</a:t>
            </a:fld>
            <a:endParaRPr lang="en-US"/>
          </a:p>
        </p:txBody>
      </p:sp>
    </p:spTree>
    <p:extLst>
      <p:ext uri="{BB962C8B-B14F-4D97-AF65-F5344CB8AC3E}">
        <p14:creationId xmlns:p14="http://schemas.microsoft.com/office/powerpoint/2010/main" val="16266973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3</a:t>
            </a:fld>
            <a:endParaRPr lang="en-US"/>
          </a:p>
        </p:txBody>
      </p:sp>
    </p:spTree>
    <p:extLst>
      <p:ext uri="{BB962C8B-B14F-4D97-AF65-F5344CB8AC3E}">
        <p14:creationId xmlns:p14="http://schemas.microsoft.com/office/powerpoint/2010/main" val="3046272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4</a:t>
            </a:fld>
            <a:endParaRPr lang="en-US"/>
          </a:p>
        </p:txBody>
      </p:sp>
    </p:spTree>
    <p:extLst>
      <p:ext uri="{BB962C8B-B14F-4D97-AF65-F5344CB8AC3E}">
        <p14:creationId xmlns:p14="http://schemas.microsoft.com/office/powerpoint/2010/main" val="119537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5</a:t>
            </a:fld>
            <a:endParaRPr lang="en-US"/>
          </a:p>
        </p:txBody>
      </p:sp>
    </p:spTree>
    <p:extLst>
      <p:ext uri="{BB962C8B-B14F-4D97-AF65-F5344CB8AC3E}">
        <p14:creationId xmlns:p14="http://schemas.microsoft.com/office/powerpoint/2010/main" val="2211036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6</a:t>
            </a:fld>
            <a:endParaRPr lang="en-US"/>
          </a:p>
        </p:txBody>
      </p:sp>
    </p:spTree>
    <p:extLst>
      <p:ext uri="{BB962C8B-B14F-4D97-AF65-F5344CB8AC3E}">
        <p14:creationId xmlns:p14="http://schemas.microsoft.com/office/powerpoint/2010/main" val="3697699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7</a:t>
            </a:fld>
            <a:endParaRPr lang="en-US"/>
          </a:p>
        </p:txBody>
      </p:sp>
    </p:spTree>
    <p:extLst>
      <p:ext uri="{BB962C8B-B14F-4D97-AF65-F5344CB8AC3E}">
        <p14:creationId xmlns:p14="http://schemas.microsoft.com/office/powerpoint/2010/main" val="25075616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8</a:t>
            </a:fld>
            <a:endParaRPr lang="en-US"/>
          </a:p>
        </p:txBody>
      </p:sp>
    </p:spTree>
    <p:extLst>
      <p:ext uri="{BB962C8B-B14F-4D97-AF65-F5344CB8AC3E}">
        <p14:creationId xmlns:p14="http://schemas.microsoft.com/office/powerpoint/2010/main" val="3565570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15778CB-0D69-4E17-B65B-2024A0EC2CCE}" type="slidenum">
              <a:rPr lang="en-US" smtClean="0"/>
              <a:t>9</a:t>
            </a:fld>
            <a:endParaRPr lang="en-US"/>
          </a:p>
        </p:txBody>
      </p:sp>
    </p:spTree>
    <p:extLst>
      <p:ext uri="{BB962C8B-B14F-4D97-AF65-F5344CB8AC3E}">
        <p14:creationId xmlns:p14="http://schemas.microsoft.com/office/powerpoint/2010/main" val="22679005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5778CB-0D69-4E17-B65B-2024A0EC2CCE}" type="slidenum">
              <a:rPr lang="en-US" smtClean="0"/>
              <a:t>10</a:t>
            </a:fld>
            <a:endParaRPr lang="en-US"/>
          </a:p>
        </p:txBody>
      </p:sp>
    </p:spTree>
    <p:extLst>
      <p:ext uri="{BB962C8B-B14F-4D97-AF65-F5344CB8AC3E}">
        <p14:creationId xmlns:p14="http://schemas.microsoft.com/office/powerpoint/2010/main" val="39734028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15778CB-0D69-4E17-B65B-2024A0EC2CCE}" type="slidenum">
              <a:rPr lang="en-US" smtClean="0"/>
              <a:t>16</a:t>
            </a:fld>
            <a:endParaRPr lang="en-US"/>
          </a:p>
        </p:txBody>
      </p:sp>
    </p:spTree>
    <p:extLst>
      <p:ext uri="{BB962C8B-B14F-4D97-AF65-F5344CB8AC3E}">
        <p14:creationId xmlns:p14="http://schemas.microsoft.com/office/powerpoint/2010/main" val="7859807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40835964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atin typeface="Open Sans" panose="020B0606030504020204" pitchFamily="34" charset="0"/>
                <a:ea typeface="Open Sans" panose="020B0606030504020204" pitchFamily="34" charset="0"/>
                <a:cs typeface="Open Sans" panose="020B0606030504020204"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normAutofit/>
          </a:bodyPr>
          <a:lstStyle>
            <a:lvl1pPr marL="228600" indent="-228600">
              <a:buClr>
                <a:srgbClr val="006AB2"/>
              </a:buClr>
              <a:buFont typeface="Wingdings" panose="05000000000000000000" pitchFamily="2" charset="2"/>
              <a:buChar char="§"/>
              <a:defRPr sz="2400">
                <a:solidFill>
                  <a:schemeClr val="bg1">
                    <a:lumMod val="65000"/>
                  </a:schemeClr>
                </a:solidFill>
                <a:latin typeface="Arial" panose="020B0604020202020204" pitchFamily="34" charset="0"/>
                <a:cs typeface="Arial" panose="020B0604020202020204" pitchFamily="34" charset="0"/>
              </a:defRPr>
            </a:lvl1pPr>
            <a:lvl2pPr marL="685800" indent="-228600">
              <a:buClr>
                <a:srgbClr val="006AB2"/>
              </a:buClr>
              <a:buFont typeface="Wingdings" panose="05000000000000000000" pitchFamily="2" charset="2"/>
              <a:buChar char="§"/>
              <a:defRPr sz="2000">
                <a:solidFill>
                  <a:schemeClr val="bg1">
                    <a:lumMod val="65000"/>
                  </a:schemeClr>
                </a:solidFill>
                <a:latin typeface="Arial" panose="020B0604020202020204" pitchFamily="34" charset="0"/>
                <a:cs typeface="Arial" panose="020B0604020202020204" pitchFamily="34" charset="0"/>
              </a:defRPr>
            </a:lvl2pPr>
            <a:lvl3pPr marL="1143000" indent="-228600">
              <a:buClr>
                <a:srgbClr val="006AB2"/>
              </a:buClr>
              <a:buFont typeface="Wingdings" panose="05000000000000000000" pitchFamily="2" charset="2"/>
              <a:buChar char="§"/>
              <a:defRPr sz="1800">
                <a:solidFill>
                  <a:schemeClr val="bg1">
                    <a:lumMod val="65000"/>
                  </a:schemeClr>
                </a:solidFill>
                <a:latin typeface="Arial" panose="020B0604020202020204" pitchFamily="34" charset="0"/>
                <a:cs typeface="Arial" panose="020B0604020202020204" pitchFamily="34" charset="0"/>
              </a:defRPr>
            </a:lvl3pPr>
            <a:lvl4pPr marL="1600200" indent="-228600">
              <a:buClr>
                <a:srgbClr val="006AB2"/>
              </a:buClr>
              <a:buFont typeface="Wingdings" panose="05000000000000000000" pitchFamily="2" charset="2"/>
              <a:buChar char="§"/>
              <a:defRPr sz="1600">
                <a:solidFill>
                  <a:schemeClr val="bg1">
                    <a:lumMod val="65000"/>
                  </a:schemeClr>
                </a:solidFill>
                <a:latin typeface="Arial" panose="020B0604020202020204" pitchFamily="34" charset="0"/>
                <a:cs typeface="Arial" panose="020B0604020202020204" pitchFamily="34" charset="0"/>
              </a:defRPr>
            </a:lvl4pPr>
            <a:lvl5pPr marL="2057400" indent="-228600">
              <a:buClr>
                <a:srgbClr val="006AB2"/>
              </a:buClr>
              <a:buFont typeface="Wingdings" panose="05000000000000000000" pitchFamily="2" charset="2"/>
              <a:buChar char="§"/>
              <a:defRPr sz="1600">
                <a:solidFill>
                  <a:schemeClr val="bg1">
                    <a:lumMod val="65000"/>
                  </a:schemeClr>
                </a:solidFill>
                <a:latin typeface="Arial" panose="020B0604020202020204" pitchFamily="34" charset="0"/>
                <a:cs typeface="Arial" panose="020B0604020202020204"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
        <p:nvSpPr>
          <p:cNvPr id="7" name="Rectangle 6"/>
          <p:cNvSpPr/>
          <p:nvPr userDrawn="1"/>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24487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3395867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105940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913328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612541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1926261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4453758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1164412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12790866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60A1BB42-F0FB-4450-BE75-423E8C49D666}" type="datetimeFigureOut">
              <a:rPr lang="en-US" smtClean="0"/>
              <a:t>12/8/2020</a:t>
            </a:fld>
            <a:endParaRPr 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E28E481A-C02F-43CA-90C0-2F97B04311B7}" type="slidenum">
              <a:rPr lang="en-US" smtClean="0"/>
              <a:t>‹#›</a:t>
            </a:fld>
            <a:endParaRPr lang="en-US"/>
          </a:p>
        </p:txBody>
      </p:sp>
    </p:spTree>
    <p:extLst>
      <p:ext uri="{BB962C8B-B14F-4D97-AF65-F5344CB8AC3E}">
        <p14:creationId xmlns:p14="http://schemas.microsoft.com/office/powerpoint/2010/main" val="24972924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20" y="344156"/>
            <a:ext cx="8309296"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289420" y="1756102"/>
            <a:ext cx="8309296"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6"/>
          <p:cNvSpPr/>
          <p:nvPr userDrawn="1"/>
        </p:nvSpPr>
        <p:spPr>
          <a:xfrm>
            <a:off x="0" y="6762102"/>
            <a:ext cx="9144000" cy="109728"/>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7407479" y="6100732"/>
            <a:ext cx="1350057" cy="499073"/>
          </a:xfrm>
          <a:prstGeom prst="rect">
            <a:avLst/>
          </a:prstGeom>
        </p:spPr>
      </p:pic>
    </p:spTree>
    <p:extLst>
      <p:ext uri="{BB962C8B-B14F-4D97-AF65-F5344CB8AC3E}">
        <p14:creationId xmlns:p14="http://schemas.microsoft.com/office/powerpoint/2010/main" val="20746919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kern="1200">
          <a:solidFill>
            <a:srgbClr val="006AB2"/>
          </a:solidFill>
          <a:latin typeface="Open Sans" panose="020B0606030504020204" pitchFamily="34" charset="0"/>
          <a:ea typeface="Open Sans" panose="020B0606030504020204" pitchFamily="34" charset="0"/>
          <a:cs typeface="Open Sans" panose="020B0606030504020204" pitchFamily="34" charset="0"/>
        </a:defRPr>
      </a:lvl1pPr>
    </p:titleStyle>
    <p:bodyStyle>
      <a:lvl1pPr marL="228600" indent="-228600" algn="l" defTabSz="914400" rtl="0" eaLnBrk="1" latinLnBrk="0" hangingPunct="1">
        <a:lnSpc>
          <a:spcPct val="90000"/>
        </a:lnSpc>
        <a:spcBef>
          <a:spcPts val="1000"/>
        </a:spcBef>
        <a:buClr>
          <a:srgbClr val="006AB2"/>
        </a:buClr>
        <a:buFont typeface="Wingdings" panose="05000000000000000000" pitchFamily="2" charset="2"/>
        <a:buChar char="§"/>
        <a:defRPr sz="2400" kern="1200">
          <a:solidFill>
            <a:schemeClr val="bg1">
              <a:lumMod val="6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6AB2"/>
        </a:buClr>
        <a:buFont typeface="Wingdings" panose="05000000000000000000" pitchFamily="2" charset="2"/>
        <a:buChar char="§"/>
        <a:defRPr sz="2000" kern="1200">
          <a:solidFill>
            <a:schemeClr val="bg1">
              <a:lumMod val="6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6AB2"/>
        </a:buClr>
        <a:buFont typeface="Wingdings" panose="05000000000000000000" pitchFamily="2" charset="2"/>
        <a:buChar char="§"/>
        <a:defRPr sz="1800" kern="1200">
          <a:solidFill>
            <a:schemeClr val="bg1">
              <a:lumMod val="6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6AB2"/>
        </a:buClr>
        <a:buFont typeface="Wingdings" panose="05000000000000000000" pitchFamily="2" charset="2"/>
        <a:buChar char="§"/>
        <a:defRPr sz="1600" kern="1200">
          <a:solidFill>
            <a:schemeClr val="bg1">
              <a:lumMod val="6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6AB2"/>
        </a:buClr>
        <a:buFont typeface="Wingdings" panose="05000000000000000000" pitchFamily="2" charset="2"/>
        <a:buChar char="§"/>
        <a:defRPr sz="1600" kern="1200">
          <a:solidFill>
            <a:schemeClr val="bg1">
              <a:lumMod val="6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5.JP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hyperlink" Target="mailto:Timothy.prosser@rtspecialty.com" TargetMode="External"/><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99" t="14287" r="99" b="-38"/>
          <a:stretch/>
        </p:blipFill>
        <p:spPr>
          <a:xfrm>
            <a:off x="-5640" y="0"/>
            <a:ext cx="9149640" cy="5231219"/>
          </a:xfrm>
          <a:prstGeom prst="rect">
            <a:avLst/>
          </a:prstGeom>
        </p:spPr>
      </p:pic>
      <p:sp>
        <p:nvSpPr>
          <p:cNvPr id="5" name="Rectangle 4"/>
          <p:cNvSpPr/>
          <p:nvPr/>
        </p:nvSpPr>
        <p:spPr>
          <a:xfrm>
            <a:off x="0" y="5482243"/>
            <a:ext cx="9144000" cy="136722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2"/>
              </a:solidFill>
            </a:endParaRPr>
          </a:p>
        </p:txBody>
      </p:sp>
      <p:sp>
        <p:nvSpPr>
          <p:cNvPr id="6" name="Rectangle 5"/>
          <p:cNvSpPr/>
          <p:nvPr/>
        </p:nvSpPr>
        <p:spPr>
          <a:xfrm>
            <a:off x="196516" y="172866"/>
            <a:ext cx="8777363" cy="5058353"/>
          </a:xfrm>
          <a:prstGeom prst="rect">
            <a:avLst/>
          </a:prstGeom>
          <a:noFill/>
          <a:ln w="57150">
            <a:solidFill>
              <a:schemeClr val="bg1"/>
            </a:solidFill>
          </a:ln>
          <a:effectLst>
            <a:outerShdw blurRad="50800" dist="38100" dir="16200000"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p:nvPr/>
        </p:nvGrpSpPr>
        <p:grpSpPr>
          <a:xfrm>
            <a:off x="753397" y="2903048"/>
            <a:ext cx="7789863" cy="3457614"/>
            <a:chOff x="1029549" y="1654125"/>
            <a:chExt cx="7789863" cy="3457614"/>
          </a:xfrm>
        </p:grpSpPr>
        <p:sp>
          <p:nvSpPr>
            <p:cNvPr id="7" name="Rectangle 6"/>
            <p:cNvSpPr/>
            <p:nvPr/>
          </p:nvSpPr>
          <p:spPr>
            <a:xfrm>
              <a:off x="1029549" y="1654125"/>
              <a:ext cx="7789863" cy="3457614"/>
            </a:xfrm>
            <a:prstGeom prst="rect">
              <a:avLst/>
            </a:prstGeom>
            <a:solidFill>
              <a:schemeClr val="bg1"/>
            </a:solidFill>
            <a:ln>
              <a:noFill/>
            </a:ln>
            <a:effectLst>
              <a:outerShdw blurRad="50800" dist="38100" dir="16200000" rotWithShape="0">
                <a:prstClr val="black">
                  <a:alpha val="1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TextBox 10"/>
            <p:cNvSpPr txBox="1"/>
            <p:nvPr/>
          </p:nvSpPr>
          <p:spPr>
            <a:xfrm>
              <a:off x="1400233" y="3112145"/>
              <a:ext cx="6890197" cy="1200329"/>
            </a:xfrm>
            <a:prstGeom prst="rect">
              <a:avLst/>
            </a:prstGeom>
            <a:noFill/>
          </p:spPr>
          <p:txBody>
            <a:bodyPr wrap="square" rtlCol="0">
              <a:spAutoFit/>
            </a:bodyPr>
            <a:lstStyle/>
            <a:p>
              <a:pPr algn="ctr"/>
              <a:r>
                <a:rPr lang="en-US" sz="2400" dirty="0"/>
                <a:t>Faulty Workmanship Coverage: </a:t>
              </a:r>
              <a:endParaRPr lang="en-US" sz="2400" dirty="0" smtClean="0"/>
            </a:p>
            <a:p>
              <a:pPr algn="ctr"/>
              <a:r>
                <a:rPr lang="en-US" sz="2400" dirty="0" smtClean="0"/>
                <a:t>A </a:t>
              </a:r>
              <a:r>
                <a:rPr lang="en-US" sz="2400" dirty="0"/>
                <a:t>new insurance solution for contractors who self-perform their work</a:t>
              </a:r>
              <a:endParaRPr lang="en-US" sz="2400" dirty="0">
                <a:solidFill>
                  <a:srgbClr val="636A6A"/>
                </a:solidFill>
              </a:endParaRPr>
            </a:p>
          </p:txBody>
        </p:sp>
      </p:gr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4081" y="3415410"/>
            <a:ext cx="2481458" cy="694633"/>
          </a:xfrm>
          <a:prstGeom prst="rect">
            <a:avLst/>
          </a:prstGeom>
        </p:spPr>
      </p:pic>
      <p:pic>
        <p:nvPicPr>
          <p:cNvPr id="9" name="Picture 8"/>
          <p:cNvPicPr>
            <a:picLocks noChangeAspect="1"/>
          </p:cNvPicPr>
          <p:nvPr/>
        </p:nvPicPr>
        <p:blipFill>
          <a:blip r:embed="rId5"/>
          <a:stretch>
            <a:fillRect/>
          </a:stretch>
        </p:blipFill>
        <p:spPr>
          <a:xfrm>
            <a:off x="5002287" y="3174076"/>
            <a:ext cx="3137161" cy="965280"/>
          </a:xfrm>
          <a:prstGeom prst="rect">
            <a:avLst/>
          </a:prstGeom>
        </p:spPr>
      </p:pic>
    </p:spTree>
    <p:extLst>
      <p:ext uri="{BB962C8B-B14F-4D97-AF65-F5344CB8AC3E}">
        <p14:creationId xmlns:p14="http://schemas.microsoft.com/office/powerpoint/2010/main" val="16092305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lstStyle/>
          <a:p>
            <a:r>
              <a:rPr lang="en-US" dirty="0" smtClean="0"/>
              <a:t>Jessica Enochs, American Subcontractors Association</a:t>
            </a:r>
          </a:p>
          <a:p>
            <a:r>
              <a:rPr lang="en-US" dirty="0" smtClean="0"/>
              <a:t>Joe Reynolds</a:t>
            </a:r>
            <a:r>
              <a:rPr lang="en-US" dirty="0" smtClean="0"/>
              <a:t>, RT Specialty ECP</a:t>
            </a:r>
          </a:p>
          <a:p>
            <a:r>
              <a:rPr lang="en-US" dirty="0" smtClean="0"/>
              <a:t>Faulty Workmanship </a:t>
            </a:r>
            <a:r>
              <a:rPr lang="en-US" dirty="0" smtClean="0"/>
              <a:t>101</a:t>
            </a:r>
            <a:endParaRPr lang="en-US" dirty="0" smtClean="0"/>
          </a:p>
        </p:txBody>
      </p:sp>
    </p:spTree>
    <p:extLst>
      <p:ext uri="{BB962C8B-B14F-4D97-AF65-F5344CB8AC3E}">
        <p14:creationId xmlns:p14="http://schemas.microsoft.com/office/powerpoint/2010/main" val="1316328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Faulty Work</a:t>
            </a:r>
            <a:endParaRPr lang="en-US" dirty="0"/>
          </a:p>
        </p:txBody>
      </p:sp>
      <p:sp>
        <p:nvSpPr>
          <p:cNvPr id="3" name="Content Placeholder 2"/>
          <p:cNvSpPr>
            <a:spLocks noGrp="1"/>
          </p:cNvSpPr>
          <p:nvPr>
            <p:ph idx="1"/>
          </p:nvPr>
        </p:nvSpPr>
        <p:spPr/>
        <p:txBody>
          <a:bodyPr/>
          <a:lstStyle/>
          <a:p>
            <a:r>
              <a:rPr lang="en-US" dirty="0" smtClean="0">
                <a:solidFill>
                  <a:schemeClr val="tx1"/>
                </a:solidFill>
              </a:rPr>
              <a:t>What’s out there now?</a:t>
            </a:r>
          </a:p>
          <a:p>
            <a:r>
              <a:rPr lang="en-US" dirty="0" smtClean="0">
                <a:solidFill>
                  <a:schemeClr val="tx1"/>
                </a:solidFill>
              </a:rPr>
              <a:t>What is it? </a:t>
            </a:r>
          </a:p>
          <a:p>
            <a:r>
              <a:rPr lang="en-US" dirty="0" smtClean="0">
                <a:solidFill>
                  <a:schemeClr val="tx1"/>
                </a:solidFill>
              </a:rPr>
              <a:t>How it works. </a:t>
            </a:r>
          </a:p>
          <a:p>
            <a:r>
              <a:rPr lang="en-US" dirty="0" smtClean="0">
                <a:solidFill>
                  <a:schemeClr val="tx1"/>
                </a:solidFill>
              </a:rPr>
              <a:t>Who’s it for? </a:t>
            </a:r>
          </a:p>
          <a:p>
            <a:r>
              <a:rPr lang="en-US" dirty="0" smtClean="0">
                <a:solidFill>
                  <a:schemeClr val="tx1"/>
                </a:solidFill>
              </a:rPr>
              <a:t>Faulty Work Solutions</a:t>
            </a:r>
          </a:p>
          <a:p>
            <a:r>
              <a:rPr lang="en-US" dirty="0" smtClean="0">
                <a:solidFill>
                  <a:schemeClr val="tx1"/>
                </a:solidFill>
              </a:rPr>
              <a:t>Claims Examples</a:t>
            </a:r>
          </a:p>
          <a:p>
            <a:endParaRPr lang="en-US" dirty="0"/>
          </a:p>
        </p:txBody>
      </p:sp>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31308" y="1963278"/>
            <a:ext cx="1952462" cy="1188720"/>
          </a:xfrm>
          <a:prstGeom prst="rect">
            <a:avLst/>
          </a:prstGeom>
          <a:effectLst>
            <a:outerShdw blurRad="50800" dist="38100" dir="2700000" algn="tl" rotWithShape="0">
              <a:prstClr val="black">
                <a:alpha val="40000"/>
              </a:prstClr>
            </a:outerShdw>
          </a:effectLst>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l="36382" r="28470"/>
          <a:stretch/>
        </p:blipFill>
        <p:spPr>
          <a:xfrm>
            <a:off x="5317668" y="1963278"/>
            <a:ext cx="1432891" cy="2743200"/>
          </a:xfrm>
          <a:prstGeom prst="rect">
            <a:avLst/>
          </a:prstGeom>
          <a:effectLst>
            <a:outerShdw blurRad="50800" dist="38100" dir="2700000" algn="tl" rotWithShape="0">
              <a:prstClr val="black">
                <a:alpha val="40000"/>
              </a:prstClr>
            </a:outerShdw>
          </a:effectLst>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31308" y="3278344"/>
            <a:ext cx="1371428" cy="91440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2836255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US" dirty="0" smtClean="0"/>
              <a:t/>
            </a:r>
            <a:br>
              <a:rPr lang="en-US" dirty="0" smtClean="0"/>
            </a:br>
            <a:r>
              <a:rPr lang="en-US" dirty="0" smtClean="0"/>
              <a:t>Faulty Workmanship- </a:t>
            </a:r>
            <a:r>
              <a:rPr lang="en-US" sz="4000" dirty="0" smtClean="0"/>
              <a:t>Before </a:t>
            </a:r>
            <a:r>
              <a:rPr lang="en-US" sz="4000" dirty="0"/>
              <a:t>we begin</a:t>
            </a:r>
            <a:r>
              <a:rPr lang="en-US" sz="4000" dirty="0" smtClean="0"/>
              <a:t>…</a:t>
            </a:r>
            <a:r>
              <a:rPr lang="en-US" sz="4000" dirty="0"/>
              <a:t/>
            </a:r>
            <a:br>
              <a:rPr lang="en-US" sz="4000" dirty="0"/>
            </a:br>
            <a:endParaRPr lang="en-US" sz="4000" dirty="0"/>
          </a:p>
        </p:txBody>
      </p:sp>
      <p:sp>
        <p:nvSpPr>
          <p:cNvPr id="3" name="Content Placeholder 2"/>
          <p:cNvSpPr>
            <a:spLocks noGrp="1"/>
          </p:cNvSpPr>
          <p:nvPr>
            <p:ph idx="1"/>
          </p:nvPr>
        </p:nvSpPr>
        <p:spPr/>
        <p:txBody>
          <a:bodyPr/>
          <a:lstStyle/>
          <a:p>
            <a:pPr marL="457200" lvl="1" indent="0">
              <a:buNone/>
            </a:pPr>
            <a:endParaRPr lang="en-US" dirty="0"/>
          </a:p>
          <a:p>
            <a:pPr lvl="1"/>
            <a:r>
              <a:rPr lang="en-US" dirty="0" smtClean="0">
                <a:solidFill>
                  <a:schemeClr val="tx1"/>
                </a:solidFill>
              </a:rPr>
              <a:t>Commercial General Liability (CGL) and Contractors Professional Liability (CPRL) Policies typically exclude Cost to Replace or Repair Faulty Work</a:t>
            </a:r>
          </a:p>
          <a:p>
            <a:pPr lvl="1"/>
            <a:r>
              <a:rPr lang="en-US" dirty="0" smtClean="0">
                <a:solidFill>
                  <a:schemeClr val="tx1"/>
                </a:solidFill>
              </a:rPr>
              <a:t>CGL- covers resulting BI/PD of subcontractors’ faulty work</a:t>
            </a:r>
          </a:p>
          <a:p>
            <a:pPr lvl="2"/>
            <a:r>
              <a:rPr lang="en-US" dirty="0" smtClean="0">
                <a:solidFill>
                  <a:schemeClr val="tx1"/>
                </a:solidFill>
              </a:rPr>
              <a:t>No coverage for repair and replace or economic damages.</a:t>
            </a:r>
          </a:p>
          <a:p>
            <a:pPr lvl="1"/>
            <a:r>
              <a:rPr lang="en-US" dirty="0" smtClean="0">
                <a:solidFill>
                  <a:schemeClr val="tx1"/>
                </a:solidFill>
              </a:rPr>
              <a:t>CPRL- covers Negligent A/E/O in Professional Services and if certain coverage conditions are in place,</a:t>
            </a:r>
            <a:br>
              <a:rPr lang="en-US" dirty="0" smtClean="0">
                <a:solidFill>
                  <a:schemeClr val="tx1"/>
                </a:solidFill>
              </a:rPr>
            </a:br>
            <a:r>
              <a:rPr lang="en-US" dirty="0" smtClean="0">
                <a:solidFill>
                  <a:schemeClr val="tx1"/>
                </a:solidFill>
              </a:rPr>
              <a:t>faulty work arising out of negligent A/E/O.</a:t>
            </a:r>
            <a:endParaRPr lang="en-US" dirty="0">
              <a:solidFill>
                <a:schemeClr val="tx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38491" y="4201368"/>
            <a:ext cx="2609850" cy="1638300"/>
          </a:xfrm>
          <a:prstGeom prst="rect">
            <a:avLst/>
          </a:prstGeom>
        </p:spPr>
      </p:pic>
    </p:spTree>
    <p:extLst>
      <p:ext uri="{BB962C8B-B14F-4D97-AF65-F5344CB8AC3E}">
        <p14:creationId xmlns:p14="http://schemas.microsoft.com/office/powerpoint/2010/main" val="12259434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Faulty Workmanship: How it works</a:t>
            </a:r>
            <a:endParaRPr lang="en-US" dirty="0"/>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496345658"/>
              </p:ext>
            </p:extLst>
          </p:nvPr>
        </p:nvGraphicFramePr>
        <p:xfrm>
          <a:off x="289420" y="1756102"/>
          <a:ext cx="8309296"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813379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Faulty Workmanship: Key Definitions </a:t>
            </a:r>
            <a:endParaRPr lang="en-US"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3864958625"/>
              </p:ext>
            </p:extLst>
          </p:nvPr>
        </p:nvGraphicFramePr>
        <p:xfrm>
          <a:off x="288925" y="1755775"/>
          <a:ext cx="8310563"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81796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Faulty Workmanship: Notable Exclusions: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57341458"/>
              </p:ext>
            </p:extLst>
          </p:nvPr>
        </p:nvGraphicFramePr>
        <p:xfrm>
          <a:off x="289420" y="1756102"/>
          <a:ext cx="8309296"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028640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Faulty Workmanship: Who’s a fit?</a:t>
            </a:r>
            <a:endParaRPr lang="en-US" dirty="0"/>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val="366128933"/>
              </p:ext>
            </p:extLst>
          </p:nvPr>
        </p:nvGraphicFramePr>
        <p:xfrm>
          <a:off x="289420" y="1669719"/>
          <a:ext cx="8136123" cy="35989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89420" y="5268686"/>
            <a:ext cx="8049038" cy="923330"/>
          </a:xfrm>
          <a:prstGeom prst="rect">
            <a:avLst/>
          </a:prstGeom>
        </p:spPr>
        <p:txBody>
          <a:bodyPr wrap="square">
            <a:spAutoFit/>
          </a:bodyPr>
          <a:lstStyle/>
          <a:p>
            <a:pPr lvl="0"/>
            <a:r>
              <a:rPr lang="en-US" b="1" i="1" dirty="0"/>
              <a:t>Pro Tip: When contractors start subbing out work or performing or delegating design the emphasis on exposure shifts to Contractors Professional Liability </a:t>
            </a:r>
            <a:r>
              <a:rPr lang="en-US" b="1" i="1" dirty="0" smtClean="0"/>
              <a:t>– For another presentation!</a:t>
            </a:r>
            <a:endParaRPr lang="en-US" b="1" i="1" dirty="0"/>
          </a:p>
        </p:txBody>
      </p:sp>
    </p:spTree>
    <p:extLst>
      <p:ext uri="{BB962C8B-B14F-4D97-AF65-F5344CB8AC3E}">
        <p14:creationId xmlns:p14="http://schemas.microsoft.com/office/powerpoint/2010/main" val="15594981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Faulty Workmanship Product Configurations …</a:t>
            </a:r>
            <a:endParaRPr lang="en-US" dirty="0"/>
          </a:p>
        </p:txBody>
      </p:sp>
      <p:sp>
        <p:nvSpPr>
          <p:cNvPr id="5" name="Rectangle 4"/>
          <p:cNvSpPr/>
          <p:nvPr/>
        </p:nvSpPr>
        <p:spPr>
          <a:xfrm>
            <a:off x="472200" y="1486867"/>
            <a:ext cx="2286000" cy="54864"/>
          </a:xfrm>
          <a:prstGeom prst="rect">
            <a:avLst/>
          </a:prstGeom>
          <a:solidFill>
            <a:srgbClr val="006A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 name="Table 1"/>
          <p:cNvGraphicFramePr>
            <a:graphicFrameLocks noGrp="1"/>
          </p:cNvGraphicFramePr>
          <p:nvPr>
            <p:extLst>
              <p:ext uri="{D42A27DB-BD31-4B8C-83A1-F6EECF244321}">
                <p14:modId xmlns:p14="http://schemas.microsoft.com/office/powerpoint/2010/main" val="856054889"/>
              </p:ext>
            </p:extLst>
          </p:nvPr>
        </p:nvGraphicFramePr>
        <p:xfrm>
          <a:off x="446809" y="1669719"/>
          <a:ext cx="8337961" cy="4234509"/>
        </p:xfrm>
        <a:graphic>
          <a:graphicData uri="http://schemas.openxmlformats.org/drawingml/2006/table">
            <a:tbl>
              <a:tblPr>
                <a:tableStyleId>{073A0DAA-6AF3-43AB-8588-CEC1D06C72B9}</a:tableStyleId>
              </a:tblPr>
              <a:tblGrid>
                <a:gridCol w="1798382"/>
                <a:gridCol w="6539579"/>
              </a:tblGrid>
              <a:tr h="824099">
                <a:tc>
                  <a:txBody>
                    <a:bodyPr/>
                    <a:lstStyle/>
                    <a:p>
                      <a:pPr algn="l" fontAlgn="b"/>
                      <a:r>
                        <a:rPr lang="en-US" sz="2000" b="1" u="none" strike="noStrike" dirty="0" smtClean="0">
                          <a:solidFill>
                            <a:srgbClr val="37465F"/>
                          </a:solidFill>
                          <a:effectLst/>
                        </a:rPr>
                        <a:t>Product Type</a:t>
                      </a:r>
                      <a:endParaRPr lang="en-US" sz="2000" b="1" i="0" u="none" strike="noStrike" dirty="0">
                        <a:solidFill>
                          <a:srgbClr val="37465F"/>
                        </a:solidFill>
                        <a:effectLst/>
                        <a:latin typeface="Calibri" panose="020F0502020204030204" pitchFamily="34" charset="0"/>
                      </a:endParaRPr>
                    </a:p>
                  </a:txBody>
                  <a:tcPr marL="9248" marR="9248" marT="9248" marB="0"/>
                </a:tc>
                <a:tc>
                  <a:txBody>
                    <a:bodyPr/>
                    <a:lstStyle/>
                    <a:p>
                      <a:pPr algn="l" fontAlgn="b"/>
                      <a:r>
                        <a:rPr lang="en-US" sz="2000" u="none" strike="noStrike" dirty="0" smtClean="0">
                          <a:solidFill>
                            <a:srgbClr val="37465F"/>
                          </a:solidFill>
                          <a:effectLst/>
                        </a:rPr>
                        <a:t>Blended</a:t>
                      </a:r>
                      <a:r>
                        <a:rPr lang="en-US" sz="2000" u="none" strike="noStrike" baseline="0" dirty="0" smtClean="0">
                          <a:solidFill>
                            <a:srgbClr val="37465F"/>
                          </a:solidFill>
                          <a:effectLst/>
                        </a:rPr>
                        <a:t> </a:t>
                      </a:r>
                      <a:r>
                        <a:rPr lang="en-US" sz="2000" u="none" strike="noStrike" baseline="0" dirty="0" smtClean="0">
                          <a:solidFill>
                            <a:srgbClr val="37465F"/>
                          </a:solidFill>
                          <a:effectLst/>
                        </a:rPr>
                        <a:t>Professional, Contractors Pollution, and Faulty Workmanship Claims-Made form</a:t>
                      </a:r>
                      <a:endParaRPr lang="en-US" sz="2000" b="0" i="0" u="none" strike="noStrike" dirty="0">
                        <a:solidFill>
                          <a:srgbClr val="37465F"/>
                        </a:solidFill>
                        <a:effectLst/>
                        <a:latin typeface="Calibri" panose="020F0502020204030204" pitchFamily="34" charset="0"/>
                      </a:endParaRPr>
                    </a:p>
                  </a:txBody>
                  <a:tcPr marL="9248" marR="9248" marT="9248" marB="0"/>
                </a:tc>
              </a:tr>
              <a:tr h="704335">
                <a:tc>
                  <a:txBody>
                    <a:bodyPr/>
                    <a:lstStyle/>
                    <a:p>
                      <a:pPr algn="l" fontAlgn="b"/>
                      <a:r>
                        <a:rPr lang="en-US" sz="2000" b="1" u="none" strike="noStrike" dirty="0" smtClean="0">
                          <a:solidFill>
                            <a:srgbClr val="37465F"/>
                          </a:solidFill>
                          <a:effectLst/>
                        </a:rPr>
                        <a:t>Coverage </a:t>
                      </a:r>
                      <a:r>
                        <a:rPr lang="en-US" sz="2000" b="1" u="none" strike="noStrike" dirty="0" err="1" smtClean="0">
                          <a:solidFill>
                            <a:srgbClr val="37465F"/>
                          </a:solidFill>
                          <a:effectLst/>
                        </a:rPr>
                        <a:t>Desc</a:t>
                      </a:r>
                      <a:r>
                        <a:rPr lang="en-US" sz="2000" b="1" u="none" strike="noStrike" dirty="0" smtClean="0">
                          <a:solidFill>
                            <a:srgbClr val="37465F"/>
                          </a:solidFill>
                          <a:effectLst/>
                        </a:rPr>
                        <a:t>.</a:t>
                      </a:r>
                      <a:endParaRPr lang="en-US" sz="2000" b="1" i="0" u="none" strike="noStrike" dirty="0">
                        <a:solidFill>
                          <a:srgbClr val="37465F"/>
                        </a:solidFill>
                        <a:effectLst/>
                        <a:latin typeface="Calibri" panose="020F0502020204030204" pitchFamily="34" charset="0"/>
                      </a:endParaRPr>
                    </a:p>
                  </a:txBody>
                  <a:tcPr marL="9248" marR="9248" marT="9248" marB="0"/>
                </a:tc>
                <a:tc>
                  <a:txBody>
                    <a:bodyPr/>
                    <a:lstStyle/>
                    <a:p>
                      <a:pPr algn="l" fontAlgn="b"/>
                      <a:r>
                        <a:rPr lang="en-US" sz="2000" u="none" strike="noStrike" dirty="0" smtClean="0">
                          <a:solidFill>
                            <a:srgbClr val="37465F"/>
                          </a:solidFill>
                          <a:effectLst/>
                        </a:rPr>
                        <a:t>For</a:t>
                      </a:r>
                      <a:r>
                        <a:rPr lang="en-US" sz="2000" u="none" strike="noStrike" baseline="0" dirty="0" smtClean="0">
                          <a:solidFill>
                            <a:srgbClr val="37465F"/>
                          </a:solidFill>
                          <a:effectLst/>
                        </a:rPr>
                        <a:t> faulty work and defective products</a:t>
                      </a:r>
                      <a:endParaRPr lang="en-US" sz="2000" b="0" i="0" u="none" strike="noStrike" dirty="0">
                        <a:solidFill>
                          <a:srgbClr val="37465F"/>
                        </a:solidFill>
                        <a:effectLst/>
                        <a:latin typeface="Calibri" panose="020F0502020204030204" pitchFamily="34" charset="0"/>
                      </a:endParaRPr>
                    </a:p>
                  </a:txBody>
                  <a:tcPr marL="9248" marR="9248" marT="9248" marB="0"/>
                </a:tc>
              </a:tr>
              <a:tr h="521792">
                <a:tc>
                  <a:txBody>
                    <a:bodyPr/>
                    <a:lstStyle/>
                    <a:p>
                      <a:pPr algn="l" fontAlgn="b"/>
                      <a:r>
                        <a:rPr lang="en-US" sz="2000" b="1" u="none" strike="noStrike" dirty="0">
                          <a:solidFill>
                            <a:srgbClr val="37465F"/>
                          </a:solidFill>
                          <a:effectLst/>
                        </a:rPr>
                        <a:t>Capacity</a:t>
                      </a:r>
                      <a:endParaRPr lang="en-US" sz="2000" b="1" i="0" u="none" strike="noStrike" dirty="0">
                        <a:solidFill>
                          <a:srgbClr val="37465F"/>
                        </a:solidFill>
                        <a:effectLst/>
                        <a:latin typeface="Calibri" panose="020F0502020204030204" pitchFamily="34" charset="0"/>
                      </a:endParaRPr>
                    </a:p>
                  </a:txBody>
                  <a:tcPr marL="9248" marR="9248" marT="9248" marB="0"/>
                </a:tc>
                <a:tc>
                  <a:txBody>
                    <a:bodyPr/>
                    <a:lstStyle/>
                    <a:p>
                      <a:pPr algn="l" fontAlgn="b"/>
                      <a:r>
                        <a:rPr lang="en-US" sz="2000" u="none" strike="noStrike" dirty="0" smtClean="0">
                          <a:solidFill>
                            <a:srgbClr val="37465F"/>
                          </a:solidFill>
                          <a:effectLst/>
                        </a:rPr>
                        <a:t>$1,000,000</a:t>
                      </a:r>
                      <a:r>
                        <a:rPr lang="en-US" sz="2000" u="none" strike="noStrike" baseline="0" dirty="0" smtClean="0">
                          <a:solidFill>
                            <a:srgbClr val="37465F"/>
                          </a:solidFill>
                          <a:effectLst/>
                        </a:rPr>
                        <a:t> - </a:t>
                      </a:r>
                      <a:r>
                        <a:rPr lang="en-US" sz="2000" u="none" strike="noStrike" dirty="0" smtClean="0">
                          <a:solidFill>
                            <a:srgbClr val="37465F"/>
                          </a:solidFill>
                          <a:effectLst/>
                        </a:rPr>
                        <a:t>$5,000,000 per claim/aggregate (can</a:t>
                      </a:r>
                      <a:r>
                        <a:rPr lang="en-US" sz="2000" u="none" strike="noStrike" baseline="0" dirty="0" smtClean="0">
                          <a:solidFill>
                            <a:srgbClr val="37465F"/>
                          </a:solidFill>
                          <a:effectLst/>
                        </a:rPr>
                        <a:t> also be a sublimit)</a:t>
                      </a:r>
                      <a:endParaRPr lang="en-US" sz="2000" b="0" i="0" u="none" strike="noStrike" dirty="0">
                        <a:solidFill>
                          <a:srgbClr val="37465F"/>
                        </a:solidFill>
                        <a:effectLst/>
                        <a:latin typeface="Calibri" panose="020F0502020204030204" pitchFamily="34" charset="0"/>
                      </a:endParaRPr>
                    </a:p>
                  </a:txBody>
                  <a:tcPr marL="9248" marR="9248" marT="9248" marB="0"/>
                </a:tc>
              </a:tr>
              <a:tr h="1369996">
                <a:tc>
                  <a:txBody>
                    <a:bodyPr/>
                    <a:lstStyle/>
                    <a:p>
                      <a:pPr algn="l" fontAlgn="b"/>
                      <a:r>
                        <a:rPr lang="en-US" sz="2000" b="1" u="none" strike="noStrike" dirty="0">
                          <a:solidFill>
                            <a:srgbClr val="37465F"/>
                          </a:solidFill>
                          <a:effectLst/>
                        </a:rPr>
                        <a:t>Appetite</a:t>
                      </a:r>
                      <a:endParaRPr lang="en-US" sz="2000" b="1" i="0" u="none" strike="noStrike" dirty="0">
                        <a:solidFill>
                          <a:srgbClr val="37465F"/>
                        </a:solidFill>
                        <a:effectLst/>
                        <a:latin typeface="Calibri" panose="020F0502020204030204" pitchFamily="34" charset="0"/>
                      </a:endParaRPr>
                    </a:p>
                  </a:txBody>
                  <a:tcPr marL="9248" marR="9248" marT="9248" marB="0"/>
                </a:tc>
                <a:tc>
                  <a:txBody>
                    <a:bodyPr/>
                    <a:lstStyle/>
                    <a:p>
                      <a:pPr algn="l" fontAlgn="b"/>
                      <a:r>
                        <a:rPr lang="en-US" sz="2000" u="none" strike="noStrike" dirty="0">
                          <a:solidFill>
                            <a:srgbClr val="37465F"/>
                          </a:solidFill>
                          <a:effectLst/>
                        </a:rPr>
                        <a:t>Artisan/subs </a:t>
                      </a:r>
                      <a:r>
                        <a:rPr lang="en-US" sz="2000" u="none" strike="noStrike" dirty="0" smtClean="0">
                          <a:solidFill>
                            <a:srgbClr val="37465F"/>
                          </a:solidFill>
                          <a:effectLst/>
                        </a:rPr>
                        <a:t>and GCs who self-perform</a:t>
                      </a:r>
                      <a:r>
                        <a:rPr lang="en-US" sz="2000" u="none" strike="noStrike" baseline="0" dirty="0" smtClean="0">
                          <a:solidFill>
                            <a:srgbClr val="37465F"/>
                          </a:solidFill>
                          <a:effectLst/>
                        </a:rPr>
                        <a:t> </a:t>
                      </a:r>
                      <a:r>
                        <a:rPr lang="en-US" sz="2000" u="none" strike="noStrike" dirty="0" smtClean="0">
                          <a:solidFill>
                            <a:srgbClr val="37465F"/>
                          </a:solidFill>
                          <a:effectLst/>
                        </a:rPr>
                        <a:t>only</a:t>
                      </a:r>
                      <a:br>
                        <a:rPr lang="en-US" sz="2000" u="none" strike="noStrike" dirty="0" smtClean="0">
                          <a:solidFill>
                            <a:srgbClr val="37465F"/>
                          </a:solidFill>
                          <a:effectLst/>
                        </a:rPr>
                      </a:br>
                      <a:endParaRPr lang="en-US" sz="2000" u="none" strike="noStrike" dirty="0" smtClean="0">
                        <a:solidFill>
                          <a:srgbClr val="37465F"/>
                        </a:solidFill>
                        <a:effectLst/>
                      </a:endParaRPr>
                    </a:p>
                    <a:p>
                      <a:pPr algn="l" fontAlgn="b"/>
                      <a:r>
                        <a:rPr lang="en-US" sz="2000" u="none" strike="noStrike" dirty="0" smtClean="0">
                          <a:solidFill>
                            <a:srgbClr val="37465F"/>
                          </a:solidFill>
                          <a:effectLst/>
                        </a:rPr>
                        <a:t>Insurer Caution or No-go Classes: </a:t>
                      </a:r>
                      <a:r>
                        <a:rPr lang="en-US" sz="2000" u="none" strike="noStrike" dirty="0" smtClean="0">
                          <a:solidFill>
                            <a:srgbClr val="37465F"/>
                          </a:solidFill>
                          <a:effectLst/>
                        </a:rPr>
                        <a:t>EIFS, Roofers</a:t>
                      </a:r>
                      <a:r>
                        <a:rPr lang="en-US" sz="2000" u="none" strike="noStrike" dirty="0">
                          <a:solidFill>
                            <a:srgbClr val="37465F"/>
                          </a:solidFill>
                          <a:effectLst/>
                        </a:rPr>
                        <a:t>, </a:t>
                      </a:r>
                      <a:r>
                        <a:rPr lang="en-US" sz="2000" u="none" strike="noStrike" dirty="0" smtClean="0">
                          <a:solidFill>
                            <a:srgbClr val="37465F"/>
                          </a:solidFill>
                          <a:effectLst/>
                        </a:rPr>
                        <a:t>residential exposures (selective), structural,</a:t>
                      </a:r>
                      <a:r>
                        <a:rPr lang="en-US" sz="2000" u="none" strike="noStrike" baseline="0" dirty="0" smtClean="0">
                          <a:solidFill>
                            <a:srgbClr val="37465F"/>
                          </a:solidFill>
                          <a:effectLst/>
                        </a:rPr>
                        <a:t> environmental contractors</a:t>
                      </a:r>
                      <a:r>
                        <a:rPr lang="en-US" sz="2000" u="none" strike="noStrike" dirty="0" smtClean="0">
                          <a:solidFill>
                            <a:srgbClr val="37465F"/>
                          </a:solidFill>
                          <a:effectLst/>
                        </a:rPr>
                        <a:t>.  </a:t>
                      </a:r>
                    </a:p>
                  </a:txBody>
                  <a:tcPr marL="9248" marR="9248" marT="9248" marB="0"/>
                </a:tc>
              </a:tr>
              <a:tr h="717231">
                <a:tc>
                  <a:txBody>
                    <a:bodyPr/>
                    <a:lstStyle/>
                    <a:p>
                      <a:pPr algn="l" fontAlgn="b"/>
                      <a:r>
                        <a:rPr lang="en-US" sz="2000" b="1" u="none" strike="noStrike" dirty="0" smtClean="0">
                          <a:solidFill>
                            <a:srgbClr val="37465F"/>
                          </a:solidFill>
                          <a:effectLst/>
                        </a:rPr>
                        <a:t>Cost</a:t>
                      </a:r>
                      <a:endParaRPr lang="en-US" sz="2000" b="1" i="0" u="none" strike="noStrike" dirty="0">
                        <a:solidFill>
                          <a:srgbClr val="37465F"/>
                        </a:solidFill>
                        <a:effectLst/>
                        <a:latin typeface="Calibri" panose="020F0502020204030204" pitchFamily="34" charset="0"/>
                      </a:endParaRPr>
                    </a:p>
                  </a:txBody>
                  <a:tcPr marL="9248" marR="9248" marT="9248" marB="0"/>
                </a:tc>
                <a:tc>
                  <a:txBody>
                    <a:bodyPr/>
                    <a:lstStyle/>
                    <a:p>
                      <a:pPr algn="l" fontAlgn="b"/>
                      <a:r>
                        <a:rPr lang="en-US" sz="2000" u="none" strike="noStrike" dirty="0" smtClean="0">
                          <a:solidFill>
                            <a:srgbClr val="37465F"/>
                          </a:solidFill>
                          <a:effectLst/>
                        </a:rPr>
                        <a:t>Starts at</a:t>
                      </a:r>
                      <a:r>
                        <a:rPr lang="en-US" sz="2000" u="none" strike="noStrike" baseline="0" dirty="0" smtClean="0">
                          <a:solidFill>
                            <a:srgbClr val="37465F"/>
                          </a:solidFill>
                          <a:effectLst/>
                        </a:rPr>
                        <a:t> $1,200-3,500 and goes up based upon project types and size of the contractor. </a:t>
                      </a:r>
                      <a:endParaRPr lang="en-US" sz="2000" b="0" i="0" u="none" strike="noStrike" dirty="0">
                        <a:solidFill>
                          <a:srgbClr val="37465F"/>
                        </a:solidFill>
                        <a:effectLst/>
                        <a:latin typeface="Calibri" panose="020F0502020204030204" pitchFamily="34" charset="0"/>
                      </a:endParaRPr>
                    </a:p>
                  </a:txBody>
                  <a:tcPr marL="9248" marR="9248" marT="9248" marB="0"/>
                </a:tc>
              </a:tr>
            </a:tbl>
          </a:graphicData>
        </a:graphic>
      </p:graphicFrame>
    </p:spTree>
    <p:extLst>
      <p:ext uri="{BB962C8B-B14F-4D97-AF65-F5344CB8AC3E}">
        <p14:creationId xmlns:p14="http://schemas.microsoft.com/office/powerpoint/2010/main" val="3651265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Claims Examples</a:t>
            </a:r>
            <a:endParaRPr lang="en-US"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419258323"/>
              </p:ext>
            </p:extLst>
          </p:nvPr>
        </p:nvGraphicFramePr>
        <p:xfrm>
          <a:off x="76769" y="1669719"/>
          <a:ext cx="8309296"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14099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421" y="601082"/>
            <a:ext cx="7886700" cy="994172"/>
          </a:xfrm>
        </p:spPr>
        <p:txBody>
          <a:bodyPr/>
          <a:lstStyle/>
          <a:p>
            <a:r>
              <a:rPr lang="en-US" dirty="0" smtClean="0"/>
              <a:t>Concrete Coatings and Delamination</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08729" y="2506249"/>
            <a:ext cx="3438003" cy="2292002"/>
          </a:xfrm>
          <a:prstGeom prst="rect">
            <a:avLst/>
          </a:prstGeom>
        </p:spPr>
      </p:pic>
    </p:spTree>
    <p:extLst>
      <p:ext uri="{BB962C8B-B14F-4D97-AF65-F5344CB8AC3E}">
        <p14:creationId xmlns:p14="http://schemas.microsoft.com/office/powerpoint/2010/main" val="8805501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Sewer Work</a:t>
            </a:r>
            <a:endParaRPr lang="en-US" dirty="0"/>
          </a:p>
        </p:txBody>
      </p:sp>
      <p:pic>
        <p:nvPicPr>
          <p:cNvPr id="6" name="Content Placeholder 5"/>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260077" y="2341584"/>
            <a:ext cx="3200670" cy="2133780"/>
          </a:xfr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8790" y="2341584"/>
            <a:ext cx="3095153" cy="2133780"/>
          </a:xfrm>
          <a:prstGeom prst="rect">
            <a:avLst/>
          </a:prstGeom>
        </p:spPr>
      </p:pic>
    </p:spTree>
    <p:extLst>
      <p:ext uri="{BB962C8B-B14F-4D97-AF65-F5344CB8AC3E}">
        <p14:creationId xmlns:p14="http://schemas.microsoft.com/office/powerpoint/2010/main" val="3314085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Masonry</a:t>
            </a:r>
            <a:endParaRPr lang="en-US"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484069" y="2226469"/>
            <a:ext cx="2175862" cy="3263504"/>
          </a:xfrm>
        </p:spPr>
      </p:pic>
    </p:spTree>
    <p:extLst>
      <p:ext uri="{BB962C8B-B14F-4D97-AF65-F5344CB8AC3E}">
        <p14:creationId xmlns:p14="http://schemas.microsoft.com/office/powerpoint/2010/main" val="1963625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Pipefitting Pressure Fail</a:t>
            </a:r>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42159" y="2361481"/>
            <a:ext cx="4659683" cy="2620392"/>
          </a:xfrm>
          <a:prstGeom prst="rect">
            <a:avLst/>
          </a:prstGeom>
        </p:spPr>
      </p:pic>
    </p:spTree>
    <p:extLst>
      <p:ext uri="{BB962C8B-B14F-4D97-AF65-F5344CB8AC3E}">
        <p14:creationId xmlns:p14="http://schemas.microsoft.com/office/powerpoint/2010/main" val="2857919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can keep going… </a:t>
            </a:r>
            <a:r>
              <a:rPr lang="en-US" dirty="0" smtClean="0"/>
              <a:t>questions? </a:t>
            </a:r>
            <a:endParaRPr lang="en-US" dirty="0"/>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91049" y="2125267"/>
            <a:ext cx="4909571" cy="3364706"/>
          </a:xfrm>
        </p:spPr>
      </p:pic>
    </p:spTree>
    <p:extLst>
      <p:ext uri="{BB962C8B-B14F-4D97-AF65-F5344CB8AC3E}">
        <p14:creationId xmlns:p14="http://schemas.microsoft.com/office/powerpoint/2010/main" val="4019635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txBox="1">
            <a:spLocks/>
          </p:cNvSpPr>
          <p:nvPr/>
        </p:nvSpPr>
        <p:spPr>
          <a:xfrm>
            <a:off x="351879" y="660248"/>
            <a:ext cx="8505042" cy="127984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smtClean="0">
                <a:solidFill>
                  <a:srgbClr val="006AB2"/>
                </a:solidFill>
                <a:latin typeface="Open Sans Semibold" panose="020B0706030804020204" pitchFamily="34" charset="0"/>
                <a:ea typeface="Open Sans Semibold" panose="020B0706030804020204" pitchFamily="34" charset="0"/>
                <a:cs typeface="Open Sans Semibold" panose="020B0706030804020204" pitchFamily="34" charset="0"/>
              </a:rPr>
              <a:t>Questions? 					Thank You!</a:t>
            </a:r>
            <a:endParaRPr lang="en-US" sz="3600" b="1" dirty="0">
              <a:solidFill>
                <a:srgbClr val="006AB2"/>
              </a:solidFill>
              <a:latin typeface="Open Sans Semibold" panose="020B0706030804020204" pitchFamily="34" charset="0"/>
              <a:ea typeface="Open Sans Semibold" panose="020B0706030804020204" pitchFamily="34" charset="0"/>
              <a:cs typeface="Open Sans Semibold" panose="020B0706030804020204" pitchFamily="34" charset="0"/>
            </a:endParaRPr>
          </a:p>
        </p:txBody>
      </p:sp>
      <p:sp>
        <p:nvSpPr>
          <p:cNvPr id="8" name="Rectangle 7"/>
          <p:cNvSpPr/>
          <p:nvPr/>
        </p:nvSpPr>
        <p:spPr>
          <a:xfrm>
            <a:off x="289419" y="6059262"/>
            <a:ext cx="7118060" cy="649793"/>
          </a:xfrm>
          <a:prstGeom prst="rect">
            <a:avLst/>
          </a:prstGeom>
        </p:spPr>
        <p:txBody>
          <a:bodyPr wrap="square">
            <a:spAutoFit/>
          </a:bodyPr>
          <a:lstStyle/>
          <a:p>
            <a:pPr marL="0" marR="0">
              <a:lnSpc>
                <a:spcPct val="115000"/>
              </a:lnSpc>
              <a:spcBef>
                <a:spcPts val="0"/>
              </a:spcBef>
              <a:spcAft>
                <a:spcPts val="0"/>
              </a:spcAft>
            </a:pPr>
            <a:r>
              <a:rPr lang="en-US" sz="1050" b="1" dirty="0" smtClean="0">
                <a:solidFill>
                  <a:srgbClr val="006AB2"/>
                </a:solidFill>
                <a:effectLst/>
                <a:latin typeface="Arial" panose="020B0604020202020204" pitchFamily="34" charset="0"/>
                <a:ea typeface="Times New Roman" panose="02020603050405020304" pitchFamily="18" charset="0"/>
                <a:cs typeface="Arial" panose="020B0604020202020204" pitchFamily="34" charset="0"/>
              </a:rPr>
              <a:t>RT ECP </a:t>
            </a:r>
            <a:r>
              <a:rPr lang="en-US" sz="700" dirty="0" smtClean="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rPr>
              <a:t>is a division of R-T Specialty, LLC. R-T Specialty, LLC (RT), a subsidiary of Ryan Specialty Group, LLC, provides wholesale brokerage and other services to agents and brokers. RT is a Delaware limited liability company based in Illinois.  As a wholesale broker, RT does not solicit insurance from the public. Some products may only be available in certain states, and some products may only be available from surplus lines insurers. In California: R-T Specialty Insurance Services, LLC License #0G97516. © 2020 Ryan Specialty Group, LLC</a:t>
            </a:r>
            <a:endParaRPr lang="en-US" sz="700" dirty="0">
              <a:solidFill>
                <a:schemeClr val="bg1">
                  <a:lumMod val="50000"/>
                </a:schemeClr>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2671" y="2072332"/>
            <a:ext cx="3014051" cy="843722"/>
          </a:xfrm>
          <a:prstGeom prst="rect">
            <a:avLst/>
          </a:prstGeom>
        </p:spPr>
      </p:pic>
      <p:sp>
        <p:nvSpPr>
          <p:cNvPr id="9" name="TextBox 8"/>
          <p:cNvSpPr txBox="1"/>
          <p:nvPr/>
        </p:nvSpPr>
        <p:spPr>
          <a:xfrm>
            <a:off x="2967077" y="3287328"/>
            <a:ext cx="2785238" cy="1200329"/>
          </a:xfrm>
          <a:prstGeom prst="rect">
            <a:avLst/>
          </a:prstGeom>
          <a:noFill/>
        </p:spPr>
        <p:txBody>
          <a:bodyPr wrap="square" rtlCol="0">
            <a:spAutoFit/>
          </a:bodyPr>
          <a:lstStyle/>
          <a:p>
            <a:pPr algn="ctr"/>
            <a:r>
              <a:rPr lang="en-US" sz="1200" b="1" dirty="0" smtClean="0">
                <a:latin typeface="Arial" panose="020B0604020202020204" pitchFamily="34" charset="0"/>
                <a:cs typeface="Arial" panose="020B0604020202020204" pitchFamily="34" charset="0"/>
              </a:rPr>
              <a:t>Joseph Reynolds, JD, CRIS</a:t>
            </a:r>
          </a:p>
          <a:p>
            <a:pPr algn="ctr"/>
            <a:r>
              <a:rPr lang="en-US" sz="1200" dirty="0" smtClean="0">
                <a:latin typeface="Arial" panose="020B0604020202020204" pitchFamily="34" charset="0"/>
                <a:cs typeface="Arial" panose="020B0604020202020204" pitchFamily="34" charset="0"/>
              </a:rPr>
              <a:t>Assistant Vice President, </a:t>
            </a:r>
            <a:br>
              <a:rPr lang="en-US" sz="1200" dirty="0" smtClean="0">
                <a:latin typeface="Arial" panose="020B0604020202020204" pitchFamily="34" charset="0"/>
                <a:cs typeface="Arial" panose="020B0604020202020204" pitchFamily="34" charset="0"/>
              </a:rPr>
            </a:br>
            <a:r>
              <a:rPr lang="en-US" sz="1200" dirty="0" smtClean="0">
                <a:latin typeface="Arial" panose="020B0604020202020204" pitchFamily="34" charset="0"/>
                <a:cs typeface="Arial" panose="020B0604020202020204" pitchFamily="34" charset="0"/>
              </a:rPr>
              <a:t>RT Specialty Environmental and Construction Professional</a:t>
            </a:r>
          </a:p>
          <a:p>
            <a:pPr algn="ctr"/>
            <a:r>
              <a:rPr lang="en-US" sz="1200" dirty="0" smtClean="0">
                <a:latin typeface="Arial" panose="020B0604020202020204" pitchFamily="34" charset="0"/>
                <a:cs typeface="Arial" panose="020B0604020202020204" pitchFamily="34" charset="0"/>
                <a:hlinkClick r:id="rId4"/>
              </a:rPr>
              <a:t>Joseph.reynolds@rtspecialty.com</a:t>
            </a:r>
            <a:endParaRPr lang="en-US" sz="1200" dirty="0" smtClean="0">
              <a:latin typeface="Arial" panose="020B0604020202020204" pitchFamily="34" charset="0"/>
              <a:cs typeface="Arial" panose="020B0604020202020204" pitchFamily="34" charset="0"/>
            </a:endParaRPr>
          </a:p>
          <a:p>
            <a:pPr algn="ctr"/>
            <a:r>
              <a:rPr lang="en-US" sz="1200" dirty="0" smtClean="0">
                <a:latin typeface="Arial" panose="020B0604020202020204" pitchFamily="34" charset="0"/>
                <a:cs typeface="Arial" panose="020B0604020202020204" pitchFamily="34" charset="0"/>
              </a:rPr>
              <a:t>C) 484-787-7078</a:t>
            </a:r>
            <a:endParaRPr lang="en-US" sz="1200" dirty="0">
              <a:latin typeface="Arial" panose="020B0604020202020204" pitchFamily="34" charset="0"/>
              <a:cs typeface="Arial" panose="020B0604020202020204" pitchFamily="34" charset="0"/>
            </a:endParaRPr>
          </a:p>
        </p:txBody>
      </p:sp>
      <p:pic>
        <p:nvPicPr>
          <p:cNvPr id="2055" name="Picture 1" descr="https://cdn2.hubspot.net/hubfs/53/tools/email-signature-generator/icons/phone-icon-2x.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2" descr="https://cdn2.hubspot.net/hubfs/53/tools/email-signature-generator/icons/email-icon-2x.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3" descr="https://cdn2.hubspot.net/hubfs/53/tools/email-signature-generator/icons/link-icon-2x.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cdn2.hubspot.net/hubfs/53/tools/email-signature-generator/icons/address-icon-2x.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5" descr="facebook"/>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6" descr="linkedi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pic>
        <p:nvPicPr>
          <p:cNvPr id="2049" name="Picture 7" descr="instagram"/>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https://cdn2.hubspot.net/hubfs/53/tools/email-signature-generator/icons/phone-icon-2x.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63" name="Picture 15" descr="https://cdn2.hubspot.net/hubfs/53/tools/email-signature-generator/icons/email-icon-2x.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s://cdn2.hubspot.net/hubfs/53/tools/email-signature-generator/icons/link-icon-2x.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descr="https://cdn2.hubspot.net/hubfs/53/tools/email-signature-generator/icons/address-icon-2x.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33350" cy="13335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facebook"/>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pic>
        <p:nvPicPr>
          <p:cNvPr id="2059" name="Picture 11" descr="linkedi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instagram"/>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238125" cy="23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1507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5157</TotalTime>
  <Words>576</Words>
  <Application>Microsoft Office PowerPoint</Application>
  <PresentationFormat>On-screen Show (4:3)</PresentationFormat>
  <Paragraphs>88</Paragraphs>
  <Slides>16</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Open Sans</vt:lpstr>
      <vt:lpstr>Open Sans Semibold</vt:lpstr>
      <vt:lpstr>Times New Roman</vt:lpstr>
      <vt:lpstr>Wingdings</vt:lpstr>
      <vt:lpstr>Office Theme</vt:lpstr>
      <vt:lpstr>PowerPoint Presentation</vt:lpstr>
      <vt:lpstr>Introduction</vt:lpstr>
      <vt:lpstr>Faulty Work</vt:lpstr>
      <vt:lpstr> Faulty Workmanship- Before we begin… </vt:lpstr>
      <vt:lpstr>Faulty Workmanship: How it works</vt:lpstr>
      <vt:lpstr>Faulty Workmanship: Key Definitions </vt:lpstr>
      <vt:lpstr>Faulty Workmanship: Notable Exclusions:</vt:lpstr>
      <vt:lpstr>Faulty Workmanship: Who’s a fit?</vt:lpstr>
      <vt:lpstr>Faulty Workmanship Product Configurations …</vt:lpstr>
      <vt:lpstr>Claims Examples</vt:lpstr>
      <vt:lpstr>Concrete Coatings and Delamination</vt:lpstr>
      <vt:lpstr>Sewer Work</vt:lpstr>
      <vt:lpstr>Masonry</vt:lpstr>
      <vt:lpstr>Pipefitting Pressure Fail</vt:lpstr>
      <vt:lpstr>We can keep going… questions? </vt:lpstr>
      <vt:lpstr>PowerPoint Presentation</vt:lpstr>
    </vt:vector>
  </TitlesOfParts>
  <Company>Ryan Specialty Group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Schultz, Kristen</dc:creator>
  <cp:lastModifiedBy>Reynolds, Joseph</cp:lastModifiedBy>
  <cp:revision>252</cp:revision>
  <cp:lastPrinted>2020-01-16T14:30:54Z</cp:lastPrinted>
  <dcterms:created xsi:type="dcterms:W3CDTF">2016-11-30T21:12:37Z</dcterms:created>
  <dcterms:modified xsi:type="dcterms:W3CDTF">2020-12-08T13:49:05Z</dcterms:modified>
</cp:coreProperties>
</file>